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22"/>
  </p:notesMasterIdLst>
  <p:handoutMasterIdLst>
    <p:handoutMasterId r:id="rId23"/>
  </p:handoutMasterIdLst>
  <p:sldIdLst>
    <p:sldId id="256" r:id="rId2"/>
    <p:sldId id="267" r:id="rId3"/>
    <p:sldId id="257" r:id="rId4"/>
    <p:sldId id="258" r:id="rId5"/>
    <p:sldId id="272" r:id="rId6"/>
    <p:sldId id="273" r:id="rId7"/>
    <p:sldId id="259" r:id="rId8"/>
    <p:sldId id="260" r:id="rId9"/>
    <p:sldId id="274" r:id="rId10"/>
    <p:sldId id="275" r:id="rId11"/>
    <p:sldId id="276" r:id="rId12"/>
    <p:sldId id="266" r:id="rId13"/>
    <p:sldId id="261" r:id="rId14"/>
    <p:sldId id="265" r:id="rId15"/>
    <p:sldId id="269" r:id="rId16"/>
    <p:sldId id="270" r:id="rId17"/>
    <p:sldId id="271" r:id="rId18"/>
    <p:sldId id="262" r:id="rId19"/>
    <p:sldId id="268" r:id="rId20"/>
    <p:sldId id="264"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4" autoAdjust="0"/>
    <p:restoredTop sz="94660"/>
  </p:normalViewPr>
  <p:slideViewPr>
    <p:cSldViewPr snapToGrid="0">
      <p:cViewPr varScale="1">
        <p:scale>
          <a:sx n="92" d="100"/>
          <a:sy n="92" d="100"/>
        </p:scale>
        <p:origin x="336"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624160A-7825-4FD3-902D-65A7F026940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829B4EE4-93CB-44D4-9B21-1584E86391C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FC4FBB4-B069-4DF9-8714-FF921C8455FA}" type="datetimeFigureOut">
              <a:rPr lang="en-US" smtClean="0"/>
              <a:t>7/25/2022</a:t>
            </a:fld>
            <a:endParaRPr lang="en-US"/>
          </a:p>
        </p:txBody>
      </p:sp>
      <p:sp>
        <p:nvSpPr>
          <p:cNvPr id="4" name="Footer Placeholder 3">
            <a:extLst>
              <a:ext uri="{FF2B5EF4-FFF2-40B4-BE49-F238E27FC236}">
                <a16:creationId xmlns:a16="http://schemas.microsoft.com/office/drawing/2014/main" id="{3BD9237A-72F4-478E-A772-D4F3160EF94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E2F442DB-03EB-4F25-94A6-EF6126BAA3B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CF186FB-8D3F-4584-BE71-0B1D7D45BC31}" type="slidenum">
              <a:rPr lang="en-US" smtClean="0"/>
              <a:t>‹#›</a:t>
            </a:fld>
            <a:endParaRPr lang="en-US"/>
          </a:p>
        </p:txBody>
      </p:sp>
    </p:spTree>
    <p:extLst>
      <p:ext uri="{BB962C8B-B14F-4D97-AF65-F5344CB8AC3E}">
        <p14:creationId xmlns:p14="http://schemas.microsoft.com/office/powerpoint/2010/main" val="422004265"/>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C1362FD-B9FE-49D5-9306-6B8A16A28E2F}" type="datetimeFigureOut">
              <a:rPr lang="en-US" smtClean="0"/>
              <a:t>7/25/2022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C5E3E53-4907-4CEE-A56E-1B6CFC62CF6C}" type="slidenum">
              <a:rPr lang="en-US" smtClean="0"/>
              <a:t>‹#›</a:t>
            </a:fld>
            <a:endParaRPr lang="en-US"/>
          </a:p>
        </p:txBody>
      </p:sp>
    </p:spTree>
    <p:extLst>
      <p:ext uri="{BB962C8B-B14F-4D97-AF65-F5344CB8AC3E}">
        <p14:creationId xmlns:p14="http://schemas.microsoft.com/office/powerpoint/2010/main" val="3559418657"/>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2ACADE-2C7F-47E0-BDA9-42201A999E3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A6C7139-188F-4DDB-B9A5-AF22457E004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E9DA5C3-5FEB-4E05-BCFC-C55974053A29}"/>
              </a:ext>
            </a:extLst>
          </p:cNvPr>
          <p:cNvSpPr>
            <a:spLocks noGrp="1"/>
          </p:cNvSpPr>
          <p:nvPr>
            <p:ph type="dt" sz="half" idx="10"/>
          </p:nvPr>
        </p:nvSpPr>
        <p:spPr/>
        <p:txBody>
          <a:bodyPr/>
          <a:lstStyle/>
          <a:p>
            <a:r>
              <a:rPr lang="en-US"/>
              <a:t>Jul-25</a:t>
            </a:r>
          </a:p>
        </p:txBody>
      </p:sp>
      <p:sp>
        <p:nvSpPr>
          <p:cNvPr id="5" name="Footer Placeholder 4">
            <a:extLst>
              <a:ext uri="{FF2B5EF4-FFF2-40B4-BE49-F238E27FC236}">
                <a16:creationId xmlns:a16="http://schemas.microsoft.com/office/drawing/2014/main" id="{C0D8A55E-C697-447F-A26B-CA1C12DCB9FA}"/>
              </a:ext>
            </a:extLst>
          </p:cNvPr>
          <p:cNvSpPr>
            <a:spLocks noGrp="1"/>
          </p:cNvSpPr>
          <p:nvPr>
            <p:ph type="ftr" sz="quarter" idx="11"/>
          </p:nvPr>
        </p:nvSpPr>
        <p:spPr/>
        <p:txBody>
          <a:bodyPr/>
          <a:lstStyle/>
          <a:p>
            <a:r>
              <a:rPr lang="en-US"/>
              <a:t>Inventory management system</a:t>
            </a:r>
          </a:p>
        </p:txBody>
      </p:sp>
      <p:sp>
        <p:nvSpPr>
          <p:cNvPr id="6" name="Slide Number Placeholder 5">
            <a:extLst>
              <a:ext uri="{FF2B5EF4-FFF2-40B4-BE49-F238E27FC236}">
                <a16:creationId xmlns:a16="http://schemas.microsoft.com/office/drawing/2014/main" id="{7336C540-423E-454D-AE9C-F53CB105B708}"/>
              </a:ext>
            </a:extLst>
          </p:cNvPr>
          <p:cNvSpPr>
            <a:spLocks noGrp="1"/>
          </p:cNvSpPr>
          <p:nvPr>
            <p:ph type="sldNum" sz="quarter" idx="12"/>
          </p:nvPr>
        </p:nvSpPr>
        <p:spPr/>
        <p:txBody>
          <a:bodyPr/>
          <a:lstStyle/>
          <a:p>
            <a:fld id="{CB39D8DA-1826-4567-A290-E545A9ECABC3}" type="slidenum">
              <a:rPr lang="en-US" smtClean="0"/>
              <a:t>‹#›</a:t>
            </a:fld>
            <a:endParaRPr lang="en-US"/>
          </a:p>
        </p:txBody>
      </p:sp>
    </p:spTree>
    <p:extLst>
      <p:ext uri="{BB962C8B-B14F-4D97-AF65-F5344CB8AC3E}">
        <p14:creationId xmlns:p14="http://schemas.microsoft.com/office/powerpoint/2010/main" val="34601542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3ED76-C66A-415E-97AB-95171EEE710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AE56B52-56B8-418B-8F25-BDA1E8719EF9}"/>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E1F2FFD-1E41-4B14-9AE0-241EBB93D4E2}"/>
              </a:ext>
            </a:extLst>
          </p:cNvPr>
          <p:cNvSpPr>
            <a:spLocks noGrp="1"/>
          </p:cNvSpPr>
          <p:nvPr>
            <p:ph type="dt" sz="half" idx="10"/>
          </p:nvPr>
        </p:nvSpPr>
        <p:spPr/>
        <p:txBody>
          <a:bodyPr/>
          <a:lstStyle/>
          <a:p>
            <a:r>
              <a:rPr lang="en-US"/>
              <a:t>Jul-25</a:t>
            </a:r>
          </a:p>
        </p:txBody>
      </p:sp>
      <p:sp>
        <p:nvSpPr>
          <p:cNvPr id="5" name="Footer Placeholder 4">
            <a:extLst>
              <a:ext uri="{FF2B5EF4-FFF2-40B4-BE49-F238E27FC236}">
                <a16:creationId xmlns:a16="http://schemas.microsoft.com/office/drawing/2014/main" id="{CA8B0A31-197B-499C-AC98-55B0739F30CB}"/>
              </a:ext>
            </a:extLst>
          </p:cNvPr>
          <p:cNvSpPr>
            <a:spLocks noGrp="1"/>
          </p:cNvSpPr>
          <p:nvPr>
            <p:ph type="ftr" sz="quarter" idx="11"/>
          </p:nvPr>
        </p:nvSpPr>
        <p:spPr/>
        <p:txBody>
          <a:bodyPr/>
          <a:lstStyle/>
          <a:p>
            <a:r>
              <a:rPr lang="en-US"/>
              <a:t>Inventory management system</a:t>
            </a:r>
          </a:p>
        </p:txBody>
      </p:sp>
      <p:sp>
        <p:nvSpPr>
          <p:cNvPr id="6" name="Slide Number Placeholder 5">
            <a:extLst>
              <a:ext uri="{FF2B5EF4-FFF2-40B4-BE49-F238E27FC236}">
                <a16:creationId xmlns:a16="http://schemas.microsoft.com/office/drawing/2014/main" id="{D01C9AA0-B28D-4623-9DD8-351FCE130B86}"/>
              </a:ext>
            </a:extLst>
          </p:cNvPr>
          <p:cNvSpPr>
            <a:spLocks noGrp="1"/>
          </p:cNvSpPr>
          <p:nvPr>
            <p:ph type="sldNum" sz="quarter" idx="12"/>
          </p:nvPr>
        </p:nvSpPr>
        <p:spPr/>
        <p:txBody>
          <a:bodyPr/>
          <a:lstStyle/>
          <a:p>
            <a:fld id="{CB39D8DA-1826-4567-A290-E545A9ECABC3}" type="slidenum">
              <a:rPr lang="en-US" smtClean="0"/>
              <a:t>‹#›</a:t>
            </a:fld>
            <a:endParaRPr lang="en-US"/>
          </a:p>
        </p:txBody>
      </p:sp>
    </p:spTree>
    <p:extLst>
      <p:ext uri="{BB962C8B-B14F-4D97-AF65-F5344CB8AC3E}">
        <p14:creationId xmlns:p14="http://schemas.microsoft.com/office/powerpoint/2010/main" val="24043041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8D36150-63F8-47ED-8161-B44CA8F4318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AD9765F-92F4-479B-AD64-76DCAF6A8587}"/>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AC8384C-B01A-4DA8-817E-02DE78564C72}"/>
              </a:ext>
            </a:extLst>
          </p:cNvPr>
          <p:cNvSpPr>
            <a:spLocks noGrp="1"/>
          </p:cNvSpPr>
          <p:nvPr>
            <p:ph type="dt" sz="half" idx="10"/>
          </p:nvPr>
        </p:nvSpPr>
        <p:spPr/>
        <p:txBody>
          <a:bodyPr/>
          <a:lstStyle/>
          <a:p>
            <a:r>
              <a:rPr lang="en-US"/>
              <a:t>Jul-25</a:t>
            </a:r>
          </a:p>
        </p:txBody>
      </p:sp>
      <p:sp>
        <p:nvSpPr>
          <p:cNvPr id="5" name="Footer Placeholder 4">
            <a:extLst>
              <a:ext uri="{FF2B5EF4-FFF2-40B4-BE49-F238E27FC236}">
                <a16:creationId xmlns:a16="http://schemas.microsoft.com/office/drawing/2014/main" id="{EE7E5BE5-7409-4B6F-87BD-20CE9524A399}"/>
              </a:ext>
            </a:extLst>
          </p:cNvPr>
          <p:cNvSpPr>
            <a:spLocks noGrp="1"/>
          </p:cNvSpPr>
          <p:nvPr>
            <p:ph type="ftr" sz="quarter" idx="11"/>
          </p:nvPr>
        </p:nvSpPr>
        <p:spPr/>
        <p:txBody>
          <a:bodyPr/>
          <a:lstStyle/>
          <a:p>
            <a:r>
              <a:rPr lang="en-US"/>
              <a:t>Inventory management system</a:t>
            </a:r>
          </a:p>
        </p:txBody>
      </p:sp>
      <p:sp>
        <p:nvSpPr>
          <p:cNvPr id="6" name="Slide Number Placeholder 5">
            <a:extLst>
              <a:ext uri="{FF2B5EF4-FFF2-40B4-BE49-F238E27FC236}">
                <a16:creationId xmlns:a16="http://schemas.microsoft.com/office/drawing/2014/main" id="{A260109D-C53E-4080-BEEC-64AC745CC17A}"/>
              </a:ext>
            </a:extLst>
          </p:cNvPr>
          <p:cNvSpPr>
            <a:spLocks noGrp="1"/>
          </p:cNvSpPr>
          <p:nvPr>
            <p:ph type="sldNum" sz="quarter" idx="12"/>
          </p:nvPr>
        </p:nvSpPr>
        <p:spPr/>
        <p:txBody>
          <a:bodyPr/>
          <a:lstStyle/>
          <a:p>
            <a:fld id="{CB39D8DA-1826-4567-A290-E545A9ECABC3}" type="slidenum">
              <a:rPr lang="en-US" smtClean="0"/>
              <a:t>‹#›</a:t>
            </a:fld>
            <a:endParaRPr lang="en-US"/>
          </a:p>
        </p:txBody>
      </p:sp>
    </p:spTree>
    <p:extLst>
      <p:ext uri="{BB962C8B-B14F-4D97-AF65-F5344CB8AC3E}">
        <p14:creationId xmlns:p14="http://schemas.microsoft.com/office/powerpoint/2010/main" val="4635345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D83356-C656-497D-A96D-8EE80373AB1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2C88919-D7CE-4BA0-B031-1BA5B01E128B}"/>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125B4BB-F70F-42BB-9709-6EF7480F9F8E}"/>
              </a:ext>
            </a:extLst>
          </p:cNvPr>
          <p:cNvSpPr>
            <a:spLocks noGrp="1"/>
          </p:cNvSpPr>
          <p:nvPr>
            <p:ph type="dt" sz="half" idx="10"/>
          </p:nvPr>
        </p:nvSpPr>
        <p:spPr/>
        <p:txBody>
          <a:bodyPr/>
          <a:lstStyle/>
          <a:p>
            <a:r>
              <a:rPr lang="en-US"/>
              <a:t>Jul-25</a:t>
            </a:r>
          </a:p>
        </p:txBody>
      </p:sp>
      <p:sp>
        <p:nvSpPr>
          <p:cNvPr id="5" name="Footer Placeholder 4">
            <a:extLst>
              <a:ext uri="{FF2B5EF4-FFF2-40B4-BE49-F238E27FC236}">
                <a16:creationId xmlns:a16="http://schemas.microsoft.com/office/drawing/2014/main" id="{979F7075-66BD-4AA9-855C-09A5D092D70F}"/>
              </a:ext>
            </a:extLst>
          </p:cNvPr>
          <p:cNvSpPr>
            <a:spLocks noGrp="1"/>
          </p:cNvSpPr>
          <p:nvPr>
            <p:ph type="ftr" sz="quarter" idx="11"/>
          </p:nvPr>
        </p:nvSpPr>
        <p:spPr/>
        <p:txBody>
          <a:bodyPr/>
          <a:lstStyle/>
          <a:p>
            <a:r>
              <a:rPr lang="en-US"/>
              <a:t>Inventory management system</a:t>
            </a:r>
          </a:p>
        </p:txBody>
      </p:sp>
      <p:sp>
        <p:nvSpPr>
          <p:cNvPr id="6" name="Slide Number Placeholder 5">
            <a:extLst>
              <a:ext uri="{FF2B5EF4-FFF2-40B4-BE49-F238E27FC236}">
                <a16:creationId xmlns:a16="http://schemas.microsoft.com/office/drawing/2014/main" id="{D395E478-ADF6-4A1A-B6C4-D070C530BBA3}"/>
              </a:ext>
            </a:extLst>
          </p:cNvPr>
          <p:cNvSpPr>
            <a:spLocks noGrp="1"/>
          </p:cNvSpPr>
          <p:nvPr>
            <p:ph type="sldNum" sz="quarter" idx="12"/>
          </p:nvPr>
        </p:nvSpPr>
        <p:spPr/>
        <p:txBody>
          <a:bodyPr/>
          <a:lstStyle/>
          <a:p>
            <a:fld id="{CB39D8DA-1826-4567-A290-E545A9ECABC3}" type="slidenum">
              <a:rPr lang="en-US" smtClean="0"/>
              <a:t>‹#›</a:t>
            </a:fld>
            <a:endParaRPr lang="en-US"/>
          </a:p>
        </p:txBody>
      </p:sp>
    </p:spTree>
    <p:extLst>
      <p:ext uri="{BB962C8B-B14F-4D97-AF65-F5344CB8AC3E}">
        <p14:creationId xmlns:p14="http://schemas.microsoft.com/office/powerpoint/2010/main" val="1939911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04067B-ECD5-4771-92FF-EC62CD40ADA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0A9C21B-6DA9-4DA7-AE93-727B68E3F24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3F194D2A-A023-4238-9186-D065F9C88E9E}"/>
              </a:ext>
            </a:extLst>
          </p:cNvPr>
          <p:cNvSpPr>
            <a:spLocks noGrp="1"/>
          </p:cNvSpPr>
          <p:nvPr>
            <p:ph type="dt" sz="half" idx="10"/>
          </p:nvPr>
        </p:nvSpPr>
        <p:spPr/>
        <p:txBody>
          <a:bodyPr/>
          <a:lstStyle/>
          <a:p>
            <a:r>
              <a:rPr lang="en-US"/>
              <a:t>Jul-25</a:t>
            </a:r>
          </a:p>
        </p:txBody>
      </p:sp>
      <p:sp>
        <p:nvSpPr>
          <p:cNvPr id="5" name="Footer Placeholder 4">
            <a:extLst>
              <a:ext uri="{FF2B5EF4-FFF2-40B4-BE49-F238E27FC236}">
                <a16:creationId xmlns:a16="http://schemas.microsoft.com/office/drawing/2014/main" id="{3AF3C2AC-D79E-432E-99DA-24923E6FA399}"/>
              </a:ext>
            </a:extLst>
          </p:cNvPr>
          <p:cNvSpPr>
            <a:spLocks noGrp="1"/>
          </p:cNvSpPr>
          <p:nvPr>
            <p:ph type="ftr" sz="quarter" idx="11"/>
          </p:nvPr>
        </p:nvSpPr>
        <p:spPr/>
        <p:txBody>
          <a:bodyPr/>
          <a:lstStyle/>
          <a:p>
            <a:r>
              <a:rPr lang="en-US"/>
              <a:t>Inventory management system</a:t>
            </a:r>
          </a:p>
        </p:txBody>
      </p:sp>
      <p:sp>
        <p:nvSpPr>
          <p:cNvPr id="6" name="Slide Number Placeholder 5">
            <a:extLst>
              <a:ext uri="{FF2B5EF4-FFF2-40B4-BE49-F238E27FC236}">
                <a16:creationId xmlns:a16="http://schemas.microsoft.com/office/drawing/2014/main" id="{FBB1DE79-F7ED-4936-AB33-EF52FFF571BD}"/>
              </a:ext>
            </a:extLst>
          </p:cNvPr>
          <p:cNvSpPr>
            <a:spLocks noGrp="1"/>
          </p:cNvSpPr>
          <p:nvPr>
            <p:ph type="sldNum" sz="quarter" idx="12"/>
          </p:nvPr>
        </p:nvSpPr>
        <p:spPr/>
        <p:txBody>
          <a:bodyPr/>
          <a:lstStyle/>
          <a:p>
            <a:fld id="{CB39D8DA-1826-4567-A290-E545A9ECABC3}" type="slidenum">
              <a:rPr lang="en-US" smtClean="0"/>
              <a:t>‹#›</a:t>
            </a:fld>
            <a:endParaRPr lang="en-US"/>
          </a:p>
        </p:txBody>
      </p:sp>
    </p:spTree>
    <p:extLst>
      <p:ext uri="{BB962C8B-B14F-4D97-AF65-F5344CB8AC3E}">
        <p14:creationId xmlns:p14="http://schemas.microsoft.com/office/powerpoint/2010/main" val="19549851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278C42-725D-4DB5-A3FB-DA801ED65EB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EBD0C27-C3AF-4BC0-9E52-7C624ED80216}"/>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74374AD-2999-4931-9834-BC20EB3B426E}"/>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FC3D9D7-2AE7-44BA-BAB0-570AECD53D69}"/>
              </a:ext>
            </a:extLst>
          </p:cNvPr>
          <p:cNvSpPr>
            <a:spLocks noGrp="1"/>
          </p:cNvSpPr>
          <p:nvPr>
            <p:ph type="dt" sz="half" idx="10"/>
          </p:nvPr>
        </p:nvSpPr>
        <p:spPr/>
        <p:txBody>
          <a:bodyPr/>
          <a:lstStyle/>
          <a:p>
            <a:r>
              <a:rPr lang="en-US"/>
              <a:t>Jul-25</a:t>
            </a:r>
          </a:p>
        </p:txBody>
      </p:sp>
      <p:sp>
        <p:nvSpPr>
          <p:cNvPr id="6" name="Footer Placeholder 5">
            <a:extLst>
              <a:ext uri="{FF2B5EF4-FFF2-40B4-BE49-F238E27FC236}">
                <a16:creationId xmlns:a16="http://schemas.microsoft.com/office/drawing/2014/main" id="{5C6164ED-02CB-4462-BFFB-FDF1BE9AD95B}"/>
              </a:ext>
            </a:extLst>
          </p:cNvPr>
          <p:cNvSpPr>
            <a:spLocks noGrp="1"/>
          </p:cNvSpPr>
          <p:nvPr>
            <p:ph type="ftr" sz="quarter" idx="11"/>
          </p:nvPr>
        </p:nvSpPr>
        <p:spPr/>
        <p:txBody>
          <a:bodyPr/>
          <a:lstStyle/>
          <a:p>
            <a:r>
              <a:rPr lang="en-US"/>
              <a:t>Inventory management system</a:t>
            </a:r>
          </a:p>
        </p:txBody>
      </p:sp>
      <p:sp>
        <p:nvSpPr>
          <p:cNvPr id="7" name="Slide Number Placeholder 6">
            <a:extLst>
              <a:ext uri="{FF2B5EF4-FFF2-40B4-BE49-F238E27FC236}">
                <a16:creationId xmlns:a16="http://schemas.microsoft.com/office/drawing/2014/main" id="{0E18CA0F-B6D0-4666-B24F-D73550057BDA}"/>
              </a:ext>
            </a:extLst>
          </p:cNvPr>
          <p:cNvSpPr>
            <a:spLocks noGrp="1"/>
          </p:cNvSpPr>
          <p:nvPr>
            <p:ph type="sldNum" sz="quarter" idx="12"/>
          </p:nvPr>
        </p:nvSpPr>
        <p:spPr/>
        <p:txBody>
          <a:bodyPr/>
          <a:lstStyle/>
          <a:p>
            <a:fld id="{CB39D8DA-1826-4567-A290-E545A9ECABC3}" type="slidenum">
              <a:rPr lang="en-US" smtClean="0"/>
              <a:t>‹#›</a:t>
            </a:fld>
            <a:endParaRPr lang="en-US"/>
          </a:p>
        </p:txBody>
      </p:sp>
    </p:spTree>
    <p:extLst>
      <p:ext uri="{BB962C8B-B14F-4D97-AF65-F5344CB8AC3E}">
        <p14:creationId xmlns:p14="http://schemas.microsoft.com/office/powerpoint/2010/main" val="2252409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7B252E-6D2F-4C12-930B-BBA97FB66CC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0EA4358-81BD-44C5-9041-EF41722D9DC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57308A2B-5F45-4501-A22F-40E81EC6331B}"/>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9BE5679-82F9-4FF8-B31E-81DCF267B74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3AC91FAA-4D56-4350-95A4-46D4BC8ACD1D}"/>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63CFD8C-71FE-4F84-B017-4FB55ACC34C3}"/>
              </a:ext>
            </a:extLst>
          </p:cNvPr>
          <p:cNvSpPr>
            <a:spLocks noGrp="1"/>
          </p:cNvSpPr>
          <p:nvPr>
            <p:ph type="dt" sz="half" idx="10"/>
          </p:nvPr>
        </p:nvSpPr>
        <p:spPr/>
        <p:txBody>
          <a:bodyPr/>
          <a:lstStyle/>
          <a:p>
            <a:r>
              <a:rPr lang="en-US"/>
              <a:t>Jul-25</a:t>
            </a:r>
          </a:p>
        </p:txBody>
      </p:sp>
      <p:sp>
        <p:nvSpPr>
          <p:cNvPr id="8" name="Footer Placeholder 7">
            <a:extLst>
              <a:ext uri="{FF2B5EF4-FFF2-40B4-BE49-F238E27FC236}">
                <a16:creationId xmlns:a16="http://schemas.microsoft.com/office/drawing/2014/main" id="{14EB166E-9401-4BE1-8F49-7347C1315BC4}"/>
              </a:ext>
            </a:extLst>
          </p:cNvPr>
          <p:cNvSpPr>
            <a:spLocks noGrp="1"/>
          </p:cNvSpPr>
          <p:nvPr>
            <p:ph type="ftr" sz="quarter" idx="11"/>
          </p:nvPr>
        </p:nvSpPr>
        <p:spPr/>
        <p:txBody>
          <a:bodyPr/>
          <a:lstStyle/>
          <a:p>
            <a:r>
              <a:rPr lang="en-US"/>
              <a:t>Inventory management system</a:t>
            </a:r>
          </a:p>
        </p:txBody>
      </p:sp>
      <p:sp>
        <p:nvSpPr>
          <p:cNvPr id="9" name="Slide Number Placeholder 8">
            <a:extLst>
              <a:ext uri="{FF2B5EF4-FFF2-40B4-BE49-F238E27FC236}">
                <a16:creationId xmlns:a16="http://schemas.microsoft.com/office/drawing/2014/main" id="{C3C7EAF0-2732-44B0-92F4-9FE354825377}"/>
              </a:ext>
            </a:extLst>
          </p:cNvPr>
          <p:cNvSpPr>
            <a:spLocks noGrp="1"/>
          </p:cNvSpPr>
          <p:nvPr>
            <p:ph type="sldNum" sz="quarter" idx="12"/>
          </p:nvPr>
        </p:nvSpPr>
        <p:spPr/>
        <p:txBody>
          <a:bodyPr/>
          <a:lstStyle/>
          <a:p>
            <a:fld id="{CB39D8DA-1826-4567-A290-E545A9ECABC3}" type="slidenum">
              <a:rPr lang="en-US" smtClean="0"/>
              <a:t>‹#›</a:t>
            </a:fld>
            <a:endParaRPr lang="en-US"/>
          </a:p>
        </p:txBody>
      </p:sp>
    </p:spTree>
    <p:extLst>
      <p:ext uri="{BB962C8B-B14F-4D97-AF65-F5344CB8AC3E}">
        <p14:creationId xmlns:p14="http://schemas.microsoft.com/office/powerpoint/2010/main" val="32327957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7CC7EC-4640-4959-BA52-11DE8C2BEE8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D7C6B7E-5841-43B3-AA58-E1BAA4E49C83}"/>
              </a:ext>
            </a:extLst>
          </p:cNvPr>
          <p:cNvSpPr>
            <a:spLocks noGrp="1"/>
          </p:cNvSpPr>
          <p:nvPr>
            <p:ph type="dt" sz="half" idx="10"/>
          </p:nvPr>
        </p:nvSpPr>
        <p:spPr/>
        <p:txBody>
          <a:bodyPr/>
          <a:lstStyle/>
          <a:p>
            <a:r>
              <a:rPr lang="en-US"/>
              <a:t>Jul-25</a:t>
            </a:r>
          </a:p>
        </p:txBody>
      </p:sp>
      <p:sp>
        <p:nvSpPr>
          <p:cNvPr id="4" name="Footer Placeholder 3">
            <a:extLst>
              <a:ext uri="{FF2B5EF4-FFF2-40B4-BE49-F238E27FC236}">
                <a16:creationId xmlns:a16="http://schemas.microsoft.com/office/drawing/2014/main" id="{6D93F762-31DF-4B59-8E6D-4A37E38E9E4B}"/>
              </a:ext>
            </a:extLst>
          </p:cNvPr>
          <p:cNvSpPr>
            <a:spLocks noGrp="1"/>
          </p:cNvSpPr>
          <p:nvPr>
            <p:ph type="ftr" sz="quarter" idx="11"/>
          </p:nvPr>
        </p:nvSpPr>
        <p:spPr/>
        <p:txBody>
          <a:bodyPr/>
          <a:lstStyle/>
          <a:p>
            <a:r>
              <a:rPr lang="en-US"/>
              <a:t>Inventory management system</a:t>
            </a:r>
          </a:p>
        </p:txBody>
      </p:sp>
      <p:sp>
        <p:nvSpPr>
          <p:cNvPr id="5" name="Slide Number Placeholder 4">
            <a:extLst>
              <a:ext uri="{FF2B5EF4-FFF2-40B4-BE49-F238E27FC236}">
                <a16:creationId xmlns:a16="http://schemas.microsoft.com/office/drawing/2014/main" id="{F3578AE1-5D11-4593-8627-AE78ABB4BACE}"/>
              </a:ext>
            </a:extLst>
          </p:cNvPr>
          <p:cNvSpPr>
            <a:spLocks noGrp="1"/>
          </p:cNvSpPr>
          <p:nvPr>
            <p:ph type="sldNum" sz="quarter" idx="12"/>
          </p:nvPr>
        </p:nvSpPr>
        <p:spPr/>
        <p:txBody>
          <a:bodyPr/>
          <a:lstStyle/>
          <a:p>
            <a:fld id="{CB39D8DA-1826-4567-A290-E545A9ECABC3}" type="slidenum">
              <a:rPr lang="en-US" smtClean="0"/>
              <a:t>‹#›</a:t>
            </a:fld>
            <a:endParaRPr lang="en-US"/>
          </a:p>
        </p:txBody>
      </p:sp>
    </p:spTree>
    <p:extLst>
      <p:ext uri="{BB962C8B-B14F-4D97-AF65-F5344CB8AC3E}">
        <p14:creationId xmlns:p14="http://schemas.microsoft.com/office/powerpoint/2010/main" val="988719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C5BDA7D-B6EC-4671-B497-C3A76B4AD0FA}"/>
              </a:ext>
            </a:extLst>
          </p:cNvPr>
          <p:cNvSpPr>
            <a:spLocks noGrp="1"/>
          </p:cNvSpPr>
          <p:nvPr>
            <p:ph type="dt" sz="half" idx="10"/>
          </p:nvPr>
        </p:nvSpPr>
        <p:spPr/>
        <p:txBody>
          <a:bodyPr/>
          <a:lstStyle/>
          <a:p>
            <a:r>
              <a:rPr lang="en-US"/>
              <a:t>Jul-25</a:t>
            </a:r>
          </a:p>
        </p:txBody>
      </p:sp>
      <p:sp>
        <p:nvSpPr>
          <p:cNvPr id="3" name="Footer Placeholder 2">
            <a:extLst>
              <a:ext uri="{FF2B5EF4-FFF2-40B4-BE49-F238E27FC236}">
                <a16:creationId xmlns:a16="http://schemas.microsoft.com/office/drawing/2014/main" id="{FD4C254A-84A0-4F85-8F00-B220D95B4280}"/>
              </a:ext>
            </a:extLst>
          </p:cNvPr>
          <p:cNvSpPr>
            <a:spLocks noGrp="1"/>
          </p:cNvSpPr>
          <p:nvPr>
            <p:ph type="ftr" sz="quarter" idx="11"/>
          </p:nvPr>
        </p:nvSpPr>
        <p:spPr/>
        <p:txBody>
          <a:bodyPr/>
          <a:lstStyle/>
          <a:p>
            <a:r>
              <a:rPr lang="en-US"/>
              <a:t>Inventory management system</a:t>
            </a:r>
          </a:p>
        </p:txBody>
      </p:sp>
      <p:sp>
        <p:nvSpPr>
          <p:cNvPr id="4" name="Slide Number Placeholder 3">
            <a:extLst>
              <a:ext uri="{FF2B5EF4-FFF2-40B4-BE49-F238E27FC236}">
                <a16:creationId xmlns:a16="http://schemas.microsoft.com/office/drawing/2014/main" id="{CE99C898-FFEE-4F8D-8B23-747C3DEF92EC}"/>
              </a:ext>
            </a:extLst>
          </p:cNvPr>
          <p:cNvSpPr>
            <a:spLocks noGrp="1"/>
          </p:cNvSpPr>
          <p:nvPr>
            <p:ph type="sldNum" sz="quarter" idx="12"/>
          </p:nvPr>
        </p:nvSpPr>
        <p:spPr/>
        <p:txBody>
          <a:bodyPr/>
          <a:lstStyle/>
          <a:p>
            <a:fld id="{CB39D8DA-1826-4567-A290-E545A9ECABC3}" type="slidenum">
              <a:rPr lang="en-US" smtClean="0"/>
              <a:t>‹#›</a:t>
            </a:fld>
            <a:endParaRPr lang="en-US"/>
          </a:p>
        </p:txBody>
      </p:sp>
    </p:spTree>
    <p:extLst>
      <p:ext uri="{BB962C8B-B14F-4D97-AF65-F5344CB8AC3E}">
        <p14:creationId xmlns:p14="http://schemas.microsoft.com/office/powerpoint/2010/main" val="15339502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72BD6D-9C37-40A5-94F1-FA17D02EFC3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4426A9C-56C2-441C-9087-3935F519C06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E54599D-F5FC-468A-BBDC-EFBB5CE92D1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37BFFB5E-87FA-443C-83FD-2B4683E0E20D}"/>
              </a:ext>
            </a:extLst>
          </p:cNvPr>
          <p:cNvSpPr>
            <a:spLocks noGrp="1"/>
          </p:cNvSpPr>
          <p:nvPr>
            <p:ph type="dt" sz="half" idx="10"/>
          </p:nvPr>
        </p:nvSpPr>
        <p:spPr/>
        <p:txBody>
          <a:bodyPr/>
          <a:lstStyle/>
          <a:p>
            <a:r>
              <a:rPr lang="en-US"/>
              <a:t>Jul-25</a:t>
            </a:r>
          </a:p>
        </p:txBody>
      </p:sp>
      <p:sp>
        <p:nvSpPr>
          <p:cNvPr id="6" name="Footer Placeholder 5">
            <a:extLst>
              <a:ext uri="{FF2B5EF4-FFF2-40B4-BE49-F238E27FC236}">
                <a16:creationId xmlns:a16="http://schemas.microsoft.com/office/drawing/2014/main" id="{640A9ABC-E9E0-4B8B-9E85-79B2E9DCF5BE}"/>
              </a:ext>
            </a:extLst>
          </p:cNvPr>
          <p:cNvSpPr>
            <a:spLocks noGrp="1"/>
          </p:cNvSpPr>
          <p:nvPr>
            <p:ph type="ftr" sz="quarter" idx="11"/>
          </p:nvPr>
        </p:nvSpPr>
        <p:spPr/>
        <p:txBody>
          <a:bodyPr/>
          <a:lstStyle/>
          <a:p>
            <a:r>
              <a:rPr lang="en-US"/>
              <a:t>Inventory management system</a:t>
            </a:r>
          </a:p>
        </p:txBody>
      </p:sp>
      <p:sp>
        <p:nvSpPr>
          <p:cNvPr id="7" name="Slide Number Placeholder 6">
            <a:extLst>
              <a:ext uri="{FF2B5EF4-FFF2-40B4-BE49-F238E27FC236}">
                <a16:creationId xmlns:a16="http://schemas.microsoft.com/office/drawing/2014/main" id="{A828C0E4-E7B1-418B-8E72-0A6AEE56F785}"/>
              </a:ext>
            </a:extLst>
          </p:cNvPr>
          <p:cNvSpPr>
            <a:spLocks noGrp="1"/>
          </p:cNvSpPr>
          <p:nvPr>
            <p:ph type="sldNum" sz="quarter" idx="12"/>
          </p:nvPr>
        </p:nvSpPr>
        <p:spPr/>
        <p:txBody>
          <a:bodyPr/>
          <a:lstStyle/>
          <a:p>
            <a:fld id="{CB39D8DA-1826-4567-A290-E545A9ECABC3}" type="slidenum">
              <a:rPr lang="en-US" smtClean="0"/>
              <a:t>‹#›</a:t>
            </a:fld>
            <a:endParaRPr lang="en-US"/>
          </a:p>
        </p:txBody>
      </p:sp>
    </p:spTree>
    <p:extLst>
      <p:ext uri="{BB962C8B-B14F-4D97-AF65-F5344CB8AC3E}">
        <p14:creationId xmlns:p14="http://schemas.microsoft.com/office/powerpoint/2010/main" val="13237879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337FBD-316B-4080-9253-BA26F6B2D77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AB6E470-51BE-4603-93AE-72C242091F9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3799E0A-E225-45CC-9077-EA53ECEEFA8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A2F9512-D0B6-4D42-9097-109C9C9F860D}"/>
              </a:ext>
            </a:extLst>
          </p:cNvPr>
          <p:cNvSpPr>
            <a:spLocks noGrp="1"/>
          </p:cNvSpPr>
          <p:nvPr>
            <p:ph type="dt" sz="half" idx="10"/>
          </p:nvPr>
        </p:nvSpPr>
        <p:spPr/>
        <p:txBody>
          <a:bodyPr/>
          <a:lstStyle/>
          <a:p>
            <a:r>
              <a:rPr lang="en-US"/>
              <a:t>Jul-25</a:t>
            </a:r>
          </a:p>
        </p:txBody>
      </p:sp>
      <p:sp>
        <p:nvSpPr>
          <p:cNvPr id="6" name="Footer Placeholder 5">
            <a:extLst>
              <a:ext uri="{FF2B5EF4-FFF2-40B4-BE49-F238E27FC236}">
                <a16:creationId xmlns:a16="http://schemas.microsoft.com/office/drawing/2014/main" id="{4DDF3A71-224D-43ED-B119-88FD33406F9D}"/>
              </a:ext>
            </a:extLst>
          </p:cNvPr>
          <p:cNvSpPr>
            <a:spLocks noGrp="1"/>
          </p:cNvSpPr>
          <p:nvPr>
            <p:ph type="ftr" sz="quarter" idx="11"/>
          </p:nvPr>
        </p:nvSpPr>
        <p:spPr/>
        <p:txBody>
          <a:bodyPr/>
          <a:lstStyle/>
          <a:p>
            <a:r>
              <a:rPr lang="en-US"/>
              <a:t>Inventory management system</a:t>
            </a:r>
          </a:p>
        </p:txBody>
      </p:sp>
      <p:sp>
        <p:nvSpPr>
          <p:cNvPr id="7" name="Slide Number Placeholder 6">
            <a:extLst>
              <a:ext uri="{FF2B5EF4-FFF2-40B4-BE49-F238E27FC236}">
                <a16:creationId xmlns:a16="http://schemas.microsoft.com/office/drawing/2014/main" id="{3A2F6C7F-92EC-4B81-8AC2-CD5FE4C3DD5D}"/>
              </a:ext>
            </a:extLst>
          </p:cNvPr>
          <p:cNvSpPr>
            <a:spLocks noGrp="1"/>
          </p:cNvSpPr>
          <p:nvPr>
            <p:ph type="sldNum" sz="quarter" idx="12"/>
          </p:nvPr>
        </p:nvSpPr>
        <p:spPr/>
        <p:txBody>
          <a:bodyPr/>
          <a:lstStyle/>
          <a:p>
            <a:fld id="{CB39D8DA-1826-4567-A290-E545A9ECABC3}" type="slidenum">
              <a:rPr lang="en-US" smtClean="0"/>
              <a:t>‹#›</a:t>
            </a:fld>
            <a:endParaRPr lang="en-US"/>
          </a:p>
        </p:txBody>
      </p:sp>
    </p:spTree>
    <p:extLst>
      <p:ext uri="{BB962C8B-B14F-4D97-AF65-F5344CB8AC3E}">
        <p14:creationId xmlns:p14="http://schemas.microsoft.com/office/powerpoint/2010/main" val="40199601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6AF9A8E-670E-4F64-94CF-E84431F5687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B0EDF4F-849E-45E7-98F7-9F1DC49D204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F3013D2-1092-499C-BF55-AB64DE0EFBC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Jul-25</a:t>
            </a:r>
          </a:p>
        </p:txBody>
      </p:sp>
      <p:sp>
        <p:nvSpPr>
          <p:cNvPr id="5" name="Footer Placeholder 4">
            <a:extLst>
              <a:ext uri="{FF2B5EF4-FFF2-40B4-BE49-F238E27FC236}">
                <a16:creationId xmlns:a16="http://schemas.microsoft.com/office/drawing/2014/main" id="{7406B08E-6DBB-4657-9A92-68F0504B71D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Inventory management system</a:t>
            </a:r>
          </a:p>
        </p:txBody>
      </p:sp>
      <p:sp>
        <p:nvSpPr>
          <p:cNvPr id="6" name="Slide Number Placeholder 5">
            <a:extLst>
              <a:ext uri="{FF2B5EF4-FFF2-40B4-BE49-F238E27FC236}">
                <a16:creationId xmlns:a16="http://schemas.microsoft.com/office/drawing/2014/main" id="{7B67DCCC-F8F1-49BF-A0FE-CD792D2A0A7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B39D8DA-1826-4567-A290-E545A9ECABC3}" type="slidenum">
              <a:rPr lang="en-US" smtClean="0"/>
              <a:t>‹#›</a:t>
            </a:fld>
            <a:endParaRPr lang="en-US"/>
          </a:p>
        </p:txBody>
      </p:sp>
    </p:spTree>
    <p:extLst>
      <p:ext uri="{BB962C8B-B14F-4D97-AF65-F5344CB8AC3E}">
        <p14:creationId xmlns:p14="http://schemas.microsoft.com/office/powerpoint/2010/main" val="296280368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jp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hyperlink" Target="https://drive.google.com/file/d/1fj_xmgs5VL0qzSGcFA3o2uAS28oniD5p/view?fbclid=IwAR2kezBCKxk9B_NUjU5mJvOmi615qpLMW-JLNxHM9LwIvuDZUSLR3zH5cho" TargetMode="External"/><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895046-FD9E-4541-B805-E0DC45EEEA07}"/>
              </a:ext>
            </a:extLst>
          </p:cNvPr>
          <p:cNvSpPr>
            <a:spLocks noGrp="1"/>
          </p:cNvSpPr>
          <p:nvPr>
            <p:ph type="ctrTitle"/>
          </p:nvPr>
        </p:nvSpPr>
        <p:spPr>
          <a:xfrm>
            <a:off x="592975" y="406400"/>
            <a:ext cx="9144000" cy="2387600"/>
          </a:xfrm>
        </p:spPr>
        <p:txBody>
          <a:bodyPr>
            <a:normAutofit fontScale="90000"/>
          </a:bodyPr>
          <a:lstStyle/>
          <a:p>
            <a:pPr algn="l"/>
            <a:r>
              <a:rPr lang="en-US" dirty="0"/>
              <a:t>INVENTORY</a:t>
            </a:r>
            <a:br>
              <a:rPr lang="en-US" dirty="0"/>
            </a:br>
            <a:r>
              <a:rPr lang="en-US" dirty="0"/>
              <a:t>MANAGEMENT</a:t>
            </a:r>
            <a:br>
              <a:rPr lang="en-US" dirty="0"/>
            </a:br>
            <a:r>
              <a:rPr lang="en-US" dirty="0"/>
              <a:t>SYSTEM </a:t>
            </a:r>
            <a:r>
              <a:rPr lang="en-US" sz="2400" dirty="0"/>
              <a:t>FOR MTE LAB</a:t>
            </a:r>
            <a:endParaRPr lang="en-US" dirty="0"/>
          </a:p>
        </p:txBody>
      </p:sp>
      <p:sp>
        <p:nvSpPr>
          <p:cNvPr id="14" name="Rectangle 13">
            <a:extLst>
              <a:ext uri="{FF2B5EF4-FFF2-40B4-BE49-F238E27FC236}">
                <a16:creationId xmlns:a16="http://schemas.microsoft.com/office/drawing/2014/main" id="{4BEF6FD8-8E34-4C38-88ED-A68AB19357A3}"/>
              </a:ext>
            </a:extLst>
          </p:cNvPr>
          <p:cNvSpPr/>
          <p:nvPr/>
        </p:nvSpPr>
        <p:spPr>
          <a:xfrm>
            <a:off x="0" y="5785659"/>
            <a:ext cx="12192001" cy="665942"/>
          </a:xfrm>
          <a:prstGeom prst="rect">
            <a:avLst/>
          </a:prstGeom>
          <a:solidFill>
            <a:schemeClr val="accent3">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400" spc="300" dirty="0">
                <a:solidFill>
                  <a:schemeClr val="tx1"/>
                </a:solidFill>
                <a:effectLst>
                  <a:outerShdw blurRad="38100" dist="38100" dir="2700000" algn="tl">
                    <a:srgbClr val="000000">
                      <a:alpha val="43137"/>
                    </a:srgbClr>
                  </a:outerShdw>
                </a:effectLst>
              </a:rPr>
              <a:t>RAJSHAHI UNIVERSITY OF ENGINEERING &amp; TECHNOLOGY</a:t>
            </a:r>
          </a:p>
        </p:txBody>
      </p:sp>
      <p:sp>
        <p:nvSpPr>
          <p:cNvPr id="10" name="Rectangle 9">
            <a:extLst>
              <a:ext uri="{FF2B5EF4-FFF2-40B4-BE49-F238E27FC236}">
                <a16:creationId xmlns:a16="http://schemas.microsoft.com/office/drawing/2014/main" id="{FDB04DA8-38FC-410F-A6CD-FAC3E819992F}"/>
              </a:ext>
            </a:extLst>
          </p:cNvPr>
          <p:cNvSpPr/>
          <p:nvPr/>
        </p:nvSpPr>
        <p:spPr>
          <a:xfrm>
            <a:off x="592975" y="3200400"/>
            <a:ext cx="5043054" cy="2387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dirty="0">
              <a:solidFill>
                <a:schemeClr val="tx1"/>
              </a:solidFill>
            </a:endParaRPr>
          </a:p>
          <a:p>
            <a:endParaRPr lang="en-US" dirty="0">
              <a:solidFill>
                <a:schemeClr val="tx1"/>
              </a:solidFill>
            </a:endParaRPr>
          </a:p>
          <a:p>
            <a:endParaRPr lang="en-US" dirty="0">
              <a:solidFill>
                <a:schemeClr val="tx1"/>
              </a:solidFill>
            </a:endParaRPr>
          </a:p>
          <a:p>
            <a:r>
              <a:rPr lang="en-US" dirty="0">
                <a:solidFill>
                  <a:schemeClr val="tx1"/>
                </a:solidFill>
              </a:rPr>
              <a:t>Course No: CSE-2188</a:t>
            </a:r>
          </a:p>
          <a:p>
            <a:endParaRPr lang="en-US" dirty="0">
              <a:solidFill>
                <a:schemeClr val="tx1"/>
              </a:solidFill>
            </a:endParaRPr>
          </a:p>
          <a:p>
            <a:r>
              <a:rPr lang="en-US" dirty="0">
                <a:solidFill>
                  <a:schemeClr val="tx1"/>
                </a:solidFill>
              </a:rPr>
              <a:t>Course Title: Software Engineering Sessional</a:t>
            </a:r>
          </a:p>
        </p:txBody>
      </p:sp>
      <p:pic>
        <p:nvPicPr>
          <p:cNvPr id="11" name="Picture 10">
            <a:extLst>
              <a:ext uri="{FF2B5EF4-FFF2-40B4-BE49-F238E27FC236}">
                <a16:creationId xmlns:a16="http://schemas.microsoft.com/office/drawing/2014/main" id="{685D6543-D3AC-482D-8C73-C9BDCE91C2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633799" y="5848005"/>
            <a:ext cx="482661" cy="557876"/>
          </a:xfrm>
          <a:prstGeom prst="rect">
            <a:avLst/>
          </a:prstGeom>
        </p:spPr>
      </p:pic>
    </p:spTree>
    <p:extLst>
      <p:ext uri="{BB962C8B-B14F-4D97-AF65-F5344CB8AC3E}">
        <p14:creationId xmlns:p14="http://schemas.microsoft.com/office/powerpoint/2010/main" val="17389203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FE9B14D-6B70-4C59-8080-23649E5F809B}"/>
              </a:ext>
            </a:extLst>
          </p:cNvPr>
          <p:cNvSpPr>
            <a:spLocks noGrp="1"/>
          </p:cNvSpPr>
          <p:nvPr>
            <p:ph type="dt" sz="half" idx="10"/>
          </p:nvPr>
        </p:nvSpPr>
        <p:spPr/>
        <p:txBody>
          <a:bodyPr/>
          <a:lstStyle/>
          <a:p>
            <a:r>
              <a:rPr lang="en-US"/>
              <a:t>Jul-25</a:t>
            </a:r>
          </a:p>
        </p:txBody>
      </p:sp>
      <p:sp>
        <p:nvSpPr>
          <p:cNvPr id="3" name="Footer Placeholder 2">
            <a:extLst>
              <a:ext uri="{FF2B5EF4-FFF2-40B4-BE49-F238E27FC236}">
                <a16:creationId xmlns:a16="http://schemas.microsoft.com/office/drawing/2014/main" id="{BB6053D8-F83A-4A09-9B73-AF7616D881AA}"/>
              </a:ext>
            </a:extLst>
          </p:cNvPr>
          <p:cNvSpPr>
            <a:spLocks noGrp="1"/>
          </p:cNvSpPr>
          <p:nvPr>
            <p:ph type="ftr" sz="quarter" idx="11"/>
          </p:nvPr>
        </p:nvSpPr>
        <p:spPr/>
        <p:txBody>
          <a:bodyPr/>
          <a:lstStyle/>
          <a:p>
            <a:r>
              <a:rPr lang="en-US"/>
              <a:t>Inventory management system</a:t>
            </a:r>
          </a:p>
        </p:txBody>
      </p:sp>
      <p:sp>
        <p:nvSpPr>
          <p:cNvPr id="4" name="Slide Number Placeholder 3">
            <a:extLst>
              <a:ext uri="{FF2B5EF4-FFF2-40B4-BE49-F238E27FC236}">
                <a16:creationId xmlns:a16="http://schemas.microsoft.com/office/drawing/2014/main" id="{9AC9F760-D8A2-434B-BBE5-C89A1053BC04}"/>
              </a:ext>
            </a:extLst>
          </p:cNvPr>
          <p:cNvSpPr>
            <a:spLocks noGrp="1"/>
          </p:cNvSpPr>
          <p:nvPr>
            <p:ph type="sldNum" sz="quarter" idx="12"/>
          </p:nvPr>
        </p:nvSpPr>
        <p:spPr/>
        <p:txBody>
          <a:bodyPr/>
          <a:lstStyle/>
          <a:p>
            <a:fld id="{CB39D8DA-1826-4567-A290-E545A9ECABC3}" type="slidenum">
              <a:rPr lang="en-US" smtClean="0"/>
              <a:t>10</a:t>
            </a:fld>
            <a:endParaRPr lang="en-US"/>
          </a:p>
        </p:txBody>
      </p:sp>
      <p:sp>
        <p:nvSpPr>
          <p:cNvPr id="5" name="Date Placeholder 1">
            <a:extLst>
              <a:ext uri="{FF2B5EF4-FFF2-40B4-BE49-F238E27FC236}">
                <a16:creationId xmlns:a16="http://schemas.microsoft.com/office/drawing/2014/main" id="{FBF4232A-D60E-4DC3-B47C-373744E9CBDA}"/>
              </a:ext>
            </a:extLst>
          </p:cNvPr>
          <p:cNvSpPr txBox="1">
            <a:spLocks/>
          </p:cNvSpPr>
          <p:nvPr/>
        </p:nvSpPr>
        <p:spPr>
          <a:xfrm>
            <a:off x="838200" y="6356350"/>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Jul-25</a:t>
            </a:r>
          </a:p>
        </p:txBody>
      </p:sp>
      <p:sp>
        <p:nvSpPr>
          <p:cNvPr id="6" name="Footer Placeholder 2">
            <a:extLst>
              <a:ext uri="{FF2B5EF4-FFF2-40B4-BE49-F238E27FC236}">
                <a16:creationId xmlns:a16="http://schemas.microsoft.com/office/drawing/2014/main" id="{C6723C57-9451-452C-8815-82BB8A561CDE}"/>
              </a:ext>
            </a:extLst>
          </p:cNvPr>
          <p:cNvSpPr txBox="1">
            <a:spLocks/>
          </p:cNvSpPr>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a:t>Inventory management system</a:t>
            </a:r>
            <a:endParaRPr lang="en-US" b="1" dirty="0"/>
          </a:p>
        </p:txBody>
      </p:sp>
      <p:sp>
        <p:nvSpPr>
          <p:cNvPr id="7" name="Slide Number Placeholder 3">
            <a:extLst>
              <a:ext uri="{FF2B5EF4-FFF2-40B4-BE49-F238E27FC236}">
                <a16:creationId xmlns:a16="http://schemas.microsoft.com/office/drawing/2014/main" id="{30BCAD27-EC43-4DD4-B10F-FD1B39DDB894}"/>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B39D8DA-1826-4567-A290-E545A9ECABC3}" type="slidenum">
              <a:rPr lang="en-US" smtClean="0"/>
              <a:pPr/>
              <a:t>10</a:t>
            </a:fld>
            <a:endParaRPr lang="en-US"/>
          </a:p>
        </p:txBody>
      </p:sp>
      <p:sp>
        <p:nvSpPr>
          <p:cNvPr id="8" name="Rectangle 7">
            <a:extLst>
              <a:ext uri="{FF2B5EF4-FFF2-40B4-BE49-F238E27FC236}">
                <a16:creationId xmlns:a16="http://schemas.microsoft.com/office/drawing/2014/main" id="{2389A419-530F-4346-AC3A-E8F4903584F9}"/>
              </a:ext>
            </a:extLst>
          </p:cNvPr>
          <p:cNvSpPr/>
          <p:nvPr/>
        </p:nvSpPr>
        <p:spPr>
          <a:xfrm>
            <a:off x="211066" y="171057"/>
            <a:ext cx="11621193" cy="59739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250000"/>
              </a:lnSpc>
            </a:pPr>
            <a:r>
              <a:rPr lang="en-US" dirty="0">
                <a:solidFill>
                  <a:schemeClr val="tx1"/>
                </a:solidFill>
              </a:rPr>
              <a:t>Step 3: Select the installation path for the software :</a:t>
            </a:r>
          </a:p>
          <a:p>
            <a:pPr>
              <a:lnSpc>
                <a:spcPct val="250000"/>
              </a:lnSpc>
            </a:pPr>
            <a:endParaRPr lang="en-US" dirty="0">
              <a:solidFill>
                <a:schemeClr val="tx1"/>
              </a:solidFill>
            </a:endParaRPr>
          </a:p>
          <a:p>
            <a:pPr>
              <a:lnSpc>
                <a:spcPct val="250000"/>
              </a:lnSpc>
            </a:pPr>
            <a:endParaRPr lang="en-US" dirty="0">
              <a:solidFill>
                <a:schemeClr val="tx1"/>
              </a:solidFill>
            </a:endParaRPr>
          </a:p>
          <a:p>
            <a:pPr>
              <a:lnSpc>
                <a:spcPct val="250000"/>
              </a:lnSpc>
            </a:pPr>
            <a:endParaRPr lang="en-US" dirty="0">
              <a:solidFill>
                <a:schemeClr val="tx1"/>
              </a:solidFill>
            </a:endParaRPr>
          </a:p>
          <a:p>
            <a:pPr>
              <a:lnSpc>
                <a:spcPct val="250000"/>
              </a:lnSpc>
            </a:pPr>
            <a:r>
              <a:rPr lang="en-US" dirty="0">
                <a:solidFill>
                  <a:schemeClr val="tx1"/>
                </a:solidFill>
              </a:rPr>
              <a:t>Step 4: Press close after completion of the software.</a:t>
            </a:r>
          </a:p>
          <a:p>
            <a:endParaRPr lang="en-US" dirty="0">
              <a:solidFill>
                <a:schemeClr val="tx1"/>
              </a:solidFill>
            </a:endParaRPr>
          </a:p>
        </p:txBody>
      </p:sp>
      <p:pic>
        <p:nvPicPr>
          <p:cNvPr id="9" name="Picture 8">
            <a:extLst>
              <a:ext uri="{FF2B5EF4-FFF2-40B4-BE49-F238E27FC236}">
                <a16:creationId xmlns:a16="http://schemas.microsoft.com/office/drawing/2014/main" id="{373F9F6E-2E8D-4B0D-AB56-446F46A0419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17116" y="171057"/>
            <a:ext cx="763818" cy="882846"/>
          </a:xfrm>
          <a:prstGeom prst="rect">
            <a:avLst/>
          </a:prstGeom>
        </p:spPr>
      </p:pic>
      <p:pic>
        <p:nvPicPr>
          <p:cNvPr id="11" name="Picture 10">
            <a:extLst>
              <a:ext uri="{FF2B5EF4-FFF2-40B4-BE49-F238E27FC236}">
                <a16:creationId xmlns:a16="http://schemas.microsoft.com/office/drawing/2014/main" id="{BAC0E385-17D4-4982-A9BB-6824FDDCE816}"/>
              </a:ext>
            </a:extLst>
          </p:cNvPr>
          <p:cNvPicPr>
            <a:picLocks noChangeAspect="1"/>
          </p:cNvPicPr>
          <p:nvPr/>
        </p:nvPicPr>
        <p:blipFill rotWithShape="1">
          <a:blip r:embed="rId3">
            <a:extLst>
              <a:ext uri="{28A0092B-C50C-407E-A947-70E740481C1C}">
                <a14:useLocalDpi xmlns:a14="http://schemas.microsoft.com/office/drawing/2010/main" val="0"/>
              </a:ext>
            </a:extLst>
          </a:blip>
          <a:srcRect l="33886" t="27636" r="33795" b="27879"/>
          <a:stretch/>
        </p:blipFill>
        <p:spPr>
          <a:xfrm>
            <a:off x="5685904" y="433124"/>
            <a:ext cx="3460620" cy="2601022"/>
          </a:xfrm>
          <a:prstGeom prst="rect">
            <a:avLst/>
          </a:prstGeom>
        </p:spPr>
      </p:pic>
      <p:sp>
        <p:nvSpPr>
          <p:cNvPr id="12" name="Rectangle 11">
            <a:extLst>
              <a:ext uri="{FF2B5EF4-FFF2-40B4-BE49-F238E27FC236}">
                <a16:creationId xmlns:a16="http://schemas.microsoft.com/office/drawing/2014/main" id="{7F79B017-C46D-49DA-A6B1-1D7F53414D0A}"/>
              </a:ext>
            </a:extLst>
          </p:cNvPr>
          <p:cNvSpPr/>
          <p:nvPr/>
        </p:nvSpPr>
        <p:spPr>
          <a:xfrm>
            <a:off x="7913717" y="2762735"/>
            <a:ext cx="605444" cy="22444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85F3EF37-B088-4BEA-8A40-9A55714F79AF}"/>
              </a:ext>
            </a:extLst>
          </p:cNvPr>
          <p:cNvPicPr>
            <a:picLocks noChangeAspect="1"/>
          </p:cNvPicPr>
          <p:nvPr/>
        </p:nvPicPr>
        <p:blipFill rotWithShape="1">
          <a:blip r:embed="rId4">
            <a:extLst>
              <a:ext uri="{28A0092B-C50C-407E-A947-70E740481C1C}">
                <a14:useLocalDpi xmlns:a14="http://schemas.microsoft.com/office/drawing/2010/main" val="0"/>
              </a:ext>
            </a:extLst>
          </a:blip>
          <a:srcRect l="34023" t="27273" r="34341" b="28121"/>
          <a:stretch/>
        </p:blipFill>
        <p:spPr>
          <a:xfrm>
            <a:off x="5685904" y="3429000"/>
            <a:ext cx="3526458" cy="2796844"/>
          </a:xfrm>
          <a:prstGeom prst="rect">
            <a:avLst/>
          </a:prstGeom>
        </p:spPr>
      </p:pic>
      <p:sp>
        <p:nvSpPr>
          <p:cNvPr id="16" name="Rectangle 15">
            <a:extLst>
              <a:ext uri="{FF2B5EF4-FFF2-40B4-BE49-F238E27FC236}">
                <a16:creationId xmlns:a16="http://schemas.microsoft.com/office/drawing/2014/main" id="{49DA4422-29BF-4F63-8651-DE29956BA4FB}"/>
              </a:ext>
            </a:extLst>
          </p:cNvPr>
          <p:cNvSpPr/>
          <p:nvPr/>
        </p:nvSpPr>
        <p:spPr>
          <a:xfrm>
            <a:off x="7975370" y="5960990"/>
            <a:ext cx="605444" cy="22444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270328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985E948-9E57-4085-B0A6-DAA8E9516539}"/>
              </a:ext>
            </a:extLst>
          </p:cNvPr>
          <p:cNvSpPr>
            <a:spLocks noGrp="1"/>
          </p:cNvSpPr>
          <p:nvPr>
            <p:ph type="dt" sz="half" idx="10"/>
          </p:nvPr>
        </p:nvSpPr>
        <p:spPr/>
        <p:txBody>
          <a:bodyPr/>
          <a:lstStyle/>
          <a:p>
            <a:r>
              <a:rPr lang="en-US"/>
              <a:t>Jul-25</a:t>
            </a:r>
          </a:p>
        </p:txBody>
      </p:sp>
      <p:sp>
        <p:nvSpPr>
          <p:cNvPr id="3" name="Footer Placeholder 2">
            <a:extLst>
              <a:ext uri="{FF2B5EF4-FFF2-40B4-BE49-F238E27FC236}">
                <a16:creationId xmlns:a16="http://schemas.microsoft.com/office/drawing/2014/main" id="{31914D1F-A7BB-4FC5-9C33-4F0C338DC375}"/>
              </a:ext>
            </a:extLst>
          </p:cNvPr>
          <p:cNvSpPr>
            <a:spLocks noGrp="1"/>
          </p:cNvSpPr>
          <p:nvPr>
            <p:ph type="ftr" sz="quarter" idx="11"/>
          </p:nvPr>
        </p:nvSpPr>
        <p:spPr/>
        <p:txBody>
          <a:bodyPr/>
          <a:lstStyle/>
          <a:p>
            <a:r>
              <a:rPr lang="en-US" b="1" dirty="0"/>
              <a:t>Inventory management system</a:t>
            </a:r>
          </a:p>
        </p:txBody>
      </p:sp>
      <p:sp>
        <p:nvSpPr>
          <p:cNvPr id="4" name="Slide Number Placeholder 3">
            <a:extLst>
              <a:ext uri="{FF2B5EF4-FFF2-40B4-BE49-F238E27FC236}">
                <a16:creationId xmlns:a16="http://schemas.microsoft.com/office/drawing/2014/main" id="{61FA5A41-00FC-4D53-A474-C127CAEE54AD}"/>
              </a:ext>
            </a:extLst>
          </p:cNvPr>
          <p:cNvSpPr>
            <a:spLocks noGrp="1"/>
          </p:cNvSpPr>
          <p:nvPr>
            <p:ph type="sldNum" sz="quarter" idx="12"/>
          </p:nvPr>
        </p:nvSpPr>
        <p:spPr/>
        <p:txBody>
          <a:bodyPr/>
          <a:lstStyle/>
          <a:p>
            <a:fld id="{CB39D8DA-1826-4567-A290-E545A9ECABC3}" type="slidenum">
              <a:rPr lang="en-US" smtClean="0"/>
              <a:t>11</a:t>
            </a:fld>
            <a:endParaRPr lang="en-US"/>
          </a:p>
        </p:txBody>
      </p:sp>
      <p:sp>
        <p:nvSpPr>
          <p:cNvPr id="5" name="Rectangle 4">
            <a:extLst>
              <a:ext uri="{FF2B5EF4-FFF2-40B4-BE49-F238E27FC236}">
                <a16:creationId xmlns:a16="http://schemas.microsoft.com/office/drawing/2014/main" id="{B3CAE8C4-B79D-4B2C-8989-31FE0C542772}"/>
              </a:ext>
            </a:extLst>
          </p:cNvPr>
          <p:cNvSpPr/>
          <p:nvPr/>
        </p:nvSpPr>
        <p:spPr>
          <a:xfrm>
            <a:off x="99753" y="136525"/>
            <a:ext cx="11995265" cy="62809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dirty="0">
              <a:solidFill>
                <a:schemeClr val="tx1"/>
              </a:solidFill>
            </a:endParaRPr>
          </a:p>
          <a:p>
            <a:r>
              <a:rPr lang="en-US" dirty="0">
                <a:solidFill>
                  <a:schemeClr val="tx1"/>
                </a:solidFill>
              </a:rPr>
              <a:t>Step 5: After completing step 4 a folder named “</a:t>
            </a:r>
            <a:r>
              <a:rPr lang="en-US" dirty="0" err="1">
                <a:solidFill>
                  <a:schemeClr val="tx1"/>
                </a:solidFill>
              </a:rPr>
              <a:t>Mte</a:t>
            </a:r>
            <a:r>
              <a:rPr lang="en-US" dirty="0">
                <a:solidFill>
                  <a:schemeClr val="tx1"/>
                </a:solidFill>
              </a:rPr>
              <a:t> Lab Inventory Management Software” will appear and in the folder the “Run” file will open the software.</a:t>
            </a:r>
          </a:p>
        </p:txBody>
      </p:sp>
      <p:pic>
        <p:nvPicPr>
          <p:cNvPr id="7" name="Picture 6">
            <a:extLst>
              <a:ext uri="{FF2B5EF4-FFF2-40B4-BE49-F238E27FC236}">
                <a16:creationId xmlns:a16="http://schemas.microsoft.com/office/drawing/2014/main" id="{14255CE3-7C0C-48A5-A8B1-2CD8CFBFCB44}"/>
              </a:ext>
            </a:extLst>
          </p:cNvPr>
          <p:cNvPicPr>
            <a:picLocks noChangeAspect="1"/>
          </p:cNvPicPr>
          <p:nvPr/>
        </p:nvPicPr>
        <p:blipFill rotWithShape="1">
          <a:blip r:embed="rId2">
            <a:extLst>
              <a:ext uri="{28A0092B-C50C-407E-A947-70E740481C1C}">
                <a14:useLocalDpi xmlns:a14="http://schemas.microsoft.com/office/drawing/2010/main" val="0"/>
              </a:ext>
            </a:extLst>
          </a:blip>
          <a:srcRect l="10800" r="43887"/>
          <a:stretch/>
        </p:blipFill>
        <p:spPr>
          <a:xfrm>
            <a:off x="6200947" y="941878"/>
            <a:ext cx="4758691" cy="4974243"/>
          </a:xfrm>
          <a:prstGeom prst="rect">
            <a:avLst/>
          </a:prstGeom>
        </p:spPr>
      </p:pic>
      <p:pic>
        <p:nvPicPr>
          <p:cNvPr id="9" name="Picture 8">
            <a:extLst>
              <a:ext uri="{FF2B5EF4-FFF2-40B4-BE49-F238E27FC236}">
                <a16:creationId xmlns:a16="http://schemas.microsoft.com/office/drawing/2014/main" id="{10FAECCC-A67A-4186-803B-1086509A21B4}"/>
              </a:ext>
            </a:extLst>
          </p:cNvPr>
          <p:cNvPicPr>
            <a:picLocks noChangeAspect="1"/>
          </p:cNvPicPr>
          <p:nvPr/>
        </p:nvPicPr>
        <p:blipFill rotWithShape="1">
          <a:blip r:embed="rId3">
            <a:extLst>
              <a:ext uri="{28A0092B-C50C-407E-A947-70E740481C1C}">
                <a14:useLocalDpi xmlns:a14="http://schemas.microsoft.com/office/drawing/2010/main" val="0"/>
              </a:ext>
            </a:extLst>
          </a:blip>
          <a:srcRect l="46567" t="42303" r="42591" b="35031"/>
          <a:stretch/>
        </p:blipFill>
        <p:spPr>
          <a:xfrm>
            <a:off x="1232362" y="2288516"/>
            <a:ext cx="2171007" cy="2553324"/>
          </a:xfrm>
          <a:prstGeom prst="rect">
            <a:avLst/>
          </a:prstGeom>
        </p:spPr>
      </p:pic>
      <p:sp>
        <p:nvSpPr>
          <p:cNvPr id="10" name="Arrow: Right 9">
            <a:extLst>
              <a:ext uri="{FF2B5EF4-FFF2-40B4-BE49-F238E27FC236}">
                <a16:creationId xmlns:a16="http://schemas.microsoft.com/office/drawing/2014/main" id="{0BDFBDE0-73C3-41CE-A766-B0798BF8CEF8}"/>
              </a:ext>
            </a:extLst>
          </p:cNvPr>
          <p:cNvSpPr/>
          <p:nvPr/>
        </p:nvSpPr>
        <p:spPr>
          <a:xfrm>
            <a:off x="4280359" y="2778529"/>
            <a:ext cx="1363287" cy="130094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D7AEEA2-9DB8-43D3-84F9-8ED6C8E3BFD8}"/>
              </a:ext>
            </a:extLst>
          </p:cNvPr>
          <p:cNvSpPr/>
          <p:nvPr/>
        </p:nvSpPr>
        <p:spPr>
          <a:xfrm>
            <a:off x="6259484" y="4497185"/>
            <a:ext cx="914400" cy="20781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600834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2A482C3-1F31-4F4E-97E3-4EA8155A9F50}"/>
              </a:ext>
            </a:extLst>
          </p:cNvPr>
          <p:cNvSpPr>
            <a:spLocks noGrp="1"/>
          </p:cNvSpPr>
          <p:nvPr>
            <p:ph type="dt" sz="half" idx="10"/>
          </p:nvPr>
        </p:nvSpPr>
        <p:spPr/>
        <p:txBody>
          <a:bodyPr/>
          <a:lstStyle/>
          <a:p>
            <a:r>
              <a:rPr lang="en-US"/>
              <a:t>Jul-25</a:t>
            </a:r>
          </a:p>
        </p:txBody>
      </p:sp>
      <p:sp>
        <p:nvSpPr>
          <p:cNvPr id="4" name="Footer Placeholder 3">
            <a:extLst>
              <a:ext uri="{FF2B5EF4-FFF2-40B4-BE49-F238E27FC236}">
                <a16:creationId xmlns:a16="http://schemas.microsoft.com/office/drawing/2014/main" id="{FF954F27-E96A-4127-9486-8606F503E624}"/>
              </a:ext>
            </a:extLst>
          </p:cNvPr>
          <p:cNvSpPr>
            <a:spLocks noGrp="1"/>
          </p:cNvSpPr>
          <p:nvPr>
            <p:ph type="ftr" sz="quarter" idx="11"/>
          </p:nvPr>
        </p:nvSpPr>
        <p:spPr>
          <a:xfrm>
            <a:off x="4163291" y="6356350"/>
            <a:ext cx="4114800" cy="365125"/>
          </a:xfrm>
        </p:spPr>
        <p:txBody>
          <a:bodyPr/>
          <a:lstStyle/>
          <a:p>
            <a:r>
              <a:rPr lang="en-US" sz="1400" b="1" dirty="0"/>
              <a:t>Inventory management system</a:t>
            </a:r>
          </a:p>
        </p:txBody>
      </p:sp>
      <p:sp>
        <p:nvSpPr>
          <p:cNvPr id="5" name="Slide Number Placeholder 4">
            <a:extLst>
              <a:ext uri="{FF2B5EF4-FFF2-40B4-BE49-F238E27FC236}">
                <a16:creationId xmlns:a16="http://schemas.microsoft.com/office/drawing/2014/main" id="{22D45346-14CB-4098-AA29-D83CDCF2DBB3}"/>
              </a:ext>
            </a:extLst>
          </p:cNvPr>
          <p:cNvSpPr>
            <a:spLocks noGrp="1"/>
          </p:cNvSpPr>
          <p:nvPr>
            <p:ph type="sldNum" sz="quarter" idx="12"/>
          </p:nvPr>
        </p:nvSpPr>
        <p:spPr/>
        <p:txBody>
          <a:bodyPr/>
          <a:lstStyle/>
          <a:p>
            <a:fld id="{CB39D8DA-1826-4567-A290-E545A9ECABC3}" type="slidenum">
              <a:rPr lang="en-US" smtClean="0"/>
              <a:t>12</a:t>
            </a:fld>
            <a:endParaRPr lang="en-US"/>
          </a:p>
        </p:txBody>
      </p:sp>
      <p:pic>
        <p:nvPicPr>
          <p:cNvPr id="7" name="Picture 6">
            <a:extLst>
              <a:ext uri="{FF2B5EF4-FFF2-40B4-BE49-F238E27FC236}">
                <a16:creationId xmlns:a16="http://schemas.microsoft.com/office/drawing/2014/main" id="{C398C194-A5C8-4145-85EB-C8F1A0C2C408}"/>
              </a:ext>
            </a:extLst>
          </p:cNvPr>
          <p:cNvPicPr>
            <a:picLocks noChangeAspect="1"/>
          </p:cNvPicPr>
          <p:nvPr/>
        </p:nvPicPr>
        <p:blipFill rotWithShape="1">
          <a:blip r:embed="rId2">
            <a:extLst>
              <a:ext uri="{28A0092B-C50C-407E-A947-70E740481C1C}">
                <a14:useLocalDpi xmlns:a14="http://schemas.microsoft.com/office/drawing/2010/main" val="0"/>
              </a:ext>
            </a:extLst>
          </a:blip>
          <a:srcRect l="278" t="2748" r="524" b="2748"/>
          <a:stretch/>
        </p:blipFill>
        <p:spPr>
          <a:xfrm>
            <a:off x="1845426" y="1288473"/>
            <a:ext cx="8919557" cy="4779818"/>
          </a:xfrm>
          <a:prstGeom prst="rect">
            <a:avLst/>
          </a:prstGeom>
        </p:spPr>
      </p:pic>
      <p:sp>
        <p:nvSpPr>
          <p:cNvPr id="8" name="Rectangle 7">
            <a:extLst>
              <a:ext uri="{FF2B5EF4-FFF2-40B4-BE49-F238E27FC236}">
                <a16:creationId xmlns:a16="http://schemas.microsoft.com/office/drawing/2014/main" id="{456A0758-DF63-402C-87D0-4C481F816C18}"/>
              </a:ext>
            </a:extLst>
          </p:cNvPr>
          <p:cNvSpPr/>
          <p:nvPr/>
        </p:nvSpPr>
        <p:spPr>
          <a:xfrm>
            <a:off x="473825" y="527858"/>
            <a:ext cx="3564775" cy="5237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dirty="0">
                <a:solidFill>
                  <a:schemeClr val="tx1"/>
                </a:solidFill>
              </a:rPr>
              <a:t>INTERFACE</a:t>
            </a:r>
          </a:p>
        </p:txBody>
      </p:sp>
      <p:pic>
        <p:nvPicPr>
          <p:cNvPr id="9" name="Picture 8">
            <a:extLst>
              <a:ext uri="{FF2B5EF4-FFF2-40B4-BE49-F238E27FC236}">
                <a16:creationId xmlns:a16="http://schemas.microsoft.com/office/drawing/2014/main" id="{8DAECE63-71D8-45B7-A3F1-1A5705D01D1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17116" y="171058"/>
            <a:ext cx="763818" cy="882846"/>
          </a:xfrm>
          <a:prstGeom prst="rect">
            <a:avLst/>
          </a:prstGeom>
        </p:spPr>
      </p:pic>
    </p:spTree>
    <p:extLst>
      <p:ext uri="{BB962C8B-B14F-4D97-AF65-F5344CB8AC3E}">
        <p14:creationId xmlns:p14="http://schemas.microsoft.com/office/powerpoint/2010/main" val="21432773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B7A4B4D-A3F2-4C8C-B4D9-4C1F92ED1100}"/>
              </a:ext>
            </a:extLst>
          </p:cNvPr>
          <p:cNvPicPr>
            <a:picLocks noChangeAspect="1"/>
          </p:cNvPicPr>
          <p:nvPr/>
        </p:nvPicPr>
        <p:blipFill rotWithShape="1">
          <a:blip r:embed="rId2">
            <a:extLst>
              <a:ext uri="{28A0092B-C50C-407E-A947-70E740481C1C}">
                <a14:useLocalDpi xmlns:a14="http://schemas.microsoft.com/office/drawing/2010/main" val="0"/>
              </a:ext>
            </a:extLst>
          </a:blip>
          <a:srcRect t="3622" r="1063" b="3206"/>
          <a:stretch/>
        </p:blipFill>
        <p:spPr>
          <a:xfrm>
            <a:off x="1066946" y="1064080"/>
            <a:ext cx="10219575" cy="5413521"/>
          </a:xfrm>
          <a:prstGeom prst="rect">
            <a:avLst/>
          </a:prstGeom>
        </p:spPr>
      </p:pic>
      <p:sp>
        <p:nvSpPr>
          <p:cNvPr id="2" name="Title 1">
            <a:extLst>
              <a:ext uri="{FF2B5EF4-FFF2-40B4-BE49-F238E27FC236}">
                <a16:creationId xmlns:a16="http://schemas.microsoft.com/office/drawing/2014/main" id="{6669DF4A-F7C0-47FB-A6E5-E11FE1A68DDB}"/>
              </a:ext>
            </a:extLst>
          </p:cNvPr>
          <p:cNvSpPr>
            <a:spLocks noGrp="1"/>
          </p:cNvSpPr>
          <p:nvPr>
            <p:ph type="title"/>
          </p:nvPr>
        </p:nvSpPr>
        <p:spPr>
          <a:xfrm>
            <a:off x="372534" y="373950"/>
            <a:ext cx="10515600" cy="882846"/>
          </a:xfrm>
        </p:spPr>
        <p:txBody>
          <a:bodyPr>
            <a:normAutofit/>
          </a:bodyPr>
          <a:lstStyle/>
          <a:p>
            <a:r>
              <a:rPr lang="en-US" sz="2800" dirty="0">
                <a:latin typeface="+mn-lt"/>
              </a:rPr>
              <a:t>Source code:                                        UI(frontend)</a:t>
            </a:r>
          </a:p>
        </p:txBody>
      </p:sp>
      <p:pic>
        <p:nvPicPr>
          <p:cNvPr id="5" name="Picture 4">
            <a:extLst>
              <a:ext uri="{FF2B5EF4-FFF2-40B4-BE49-F238E27FC236}">
                <a16:creationId xmlns:a16="http://schemas.microsoft.com/office/drawing/2014/main" id="{813E5420-148B-49F6-85CA-2732F2A872B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17116" y="187683"/>
            <a:ext cx="763818" cy="882846"/>
          </a:xfrm>
          <a:prstGeom prst="rect">
            <a:avLst/>
          </a:prstGeom>
        </p:spPr>
      </p:pic>
      <p:sp>
        <p:nvSpPr>
          <p:cNvPr id="9" name="Slide Number Placeholder 8">
            <a:extLst>
              <a:ext uri="{FF2B5EF4-FFF2-40B4-BE49-F238E27FC236}">
                <a16:creationId xmlns:a16="http://schemas.microsoft.com/office/drawing/2014/main" id="{41FA60AF-6A52-4CE5-8EB9-4C180861A4D4}"/>
              </a:ext>
            </a:extLst>
          </p:cNvPr>
          <p:cNvSpPr>
            <a:spLocks noGrp="1"/>
          </p:cNvSpPr>
          <p:nvPr>
            <p:ph type="sldNum" sz="quarter" idx="12"/>
          </p:nvPr>
        </p:nvSpPr>
        <p:spPr/>
        <p:txBody>
          <a:bodyPr/>
          <a:lstStyle/>
          <a:p>
            <a:fld id="{CB39D8DA-1826-4567-A290-E545A9ECABC3}" type="slidenum">
              <a:rPr lang="en-US" smtClean="0"/>
              <a:t>13</a:t>
            </a:fld>
            <a:endParaRPr lang="en-US"/>
          </a:p>
        </p:txBody>
      </p:sp>
      <p:sp>
        <p:nvSpPr>
          <p:cNvPr id="10" name="Date Placeholder 9">
            <a:extLst>
              <a:ext uri="{FF2B5EF4-FFF2-40B4-BE49-F238E27FC236}">
                <a16:creationId xmlns:a16="http://schemas.microsoft.com/office/drawing/2014/main" id="{6B7F3AF2-80BC-4CEE-AC53-29D268F0BC48}"/>
              </a:ext>
            </a:extLst>
          </p:cNvPr>
          <p:cNvSpPr>
            <a:spLocks noGrp="1"/>
          </p:cNvSpPr>
          <p:nvPr>
            <p:ph type="dt" sz="half" idx="10"/>
          </p:nvPr>
        </p:nvSpPr>
        <p:spPr/>
        <p:txBody>
          <a:bodyPr/>
          <a:lstStyle/>
          <a:p>
            <a:r>
              <a:rPr lang="en-US"/>
              <a:t>Jul-25</a:t>
            </a:r>
          </a:p>
        </p:txBody>
      </p:sp>
      <p:sp>
        <p:nvSpPr>
          <p:cNvPr id="11" name="Footer Placeholder 10">
            <a:extLst>
              <a:ext uri="{FF2B5EF4-FFF2-40B4-BE49-F238E27FC236}">
                <a16:creationId xmlns:a16="http://schemas.microsoft.com/office/drawing/2014/main" id="{39448652-F22E-4AD9-8C08-477AFEED0096}"/>
              </a:ext>
            </a:extLst>
          </p:cNvPr>
          <p:cNvSpPr>
            <a:spLocks noGrp="1"/>
          </p:cNvSpPr>
          <p:nvPr>
            <p:ph type="ftr" sz="quarter" idx="11"/>
          </p:nvPr>
        </p:nvSpPr>
        <p:spPr/>
        <p:txBody>
          <a:bodyPr/>
          <a:lstStyle/>
          <a:p>
            <a:r>
              <a:rPr lang="en-US" sz="1400" b="1" dirty="0"/>
              <a:t>Inventory management system</a:t>
            </a:r>
          </a:p>
        </p:txBody>
      </p:sp>
      <p:sp>
        <p:nvSpPr>
          <p:cNvPr id="3" name="Rectangle 2">
            <a:extLst>
              <a:ext uri="{FF2B5EF4-FFF2-40B4-BE49-F238E27FC236}">
                <a16:creationId xmlns:a16="http://schemas.microsoft.com/office/drawing/2014/main" id="{6B3C7A60-964F-412B-801B-82E1F712AE20}"/>
              </a:ext>
            </a:extLst>
          </p:cNvPr>
          <p:cNvSpPr/>
          <p:nvPr/>
        </p:nvSpPr>
        <p:spPr>
          <a:xfrm>
            <a:off x="372534" y="1371600"/>
            <a:ext cx="11608400" cy="47984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dirty="0">
              <a:solidFill>
                <a:schemeClr val="tx1"/>
              </a:solidFill>
            </a:endParaRPr>
          </a:p>
        </p:txBody>
      </p:sp>
    </p:spTree>
    <p:extLst>
      <p:ext uri="{BB962C8B-B14F-4D97-AF65-F5344CB8AC3E}">
        <p14:creationId xmlns:p14="http://schemas.microsoft.com/office/powerpoint/2010/main" val="39160988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5B293C-D6A3-40DF-9582-39BF08394782}"/>
              </a:ext>
            </a:extLst>
          </p:cNvPr>
          <p:cNvSpPr>
            <a:spLocks noGrp="1"/>
          </p:cNvSpPr>
          <p:nvPr>
            <p:ph type="dt" sz="half" idx="10"/>
          </p:nvPr>
        </p:nvSpPr>
        <p:spPr/>
        <p:txBody>
          <a:bodyPr/>
          <a:lstStyle/>
          <a:p>
            <a:r>
              <a:rPr lang="en-US"/>
              <a:t>Jul-25</a:t>
            </a:r>
          </a:p>
        </p:txBody>
      </p:sp>
      <p:sp>
        <p:nvSpPr>
          <p:cNvPr id="3" name="Footer Placeholder 2">
            <a:extLst>
              <a:ext uri="{FF2B5EF4-FFF2-40B4-BE49-F238E27FC236}">
                <a16:creationId xmlns:a16="http://schemas.microsoft.com/office/drawing/2014/main" id="{4477371B-290C-46A3-96A6-4D8AE72902BF}"/>
              </a:ext>
            </a:extLst>
          </p:cNvPr>
          <p:cNvSpPr>
            <a:spLocks noGrp="1"/>
          </p:cNvSpPr>
          <p:nvPr>
            <p:ph type="ftr" sz="quarter" idx="11"/>
          </p:nvPr>
        </p:nvSpPr>
        <p:spPr/>
        <p:txBody>
          <a:bodyPr/>
          <a:lstStyle/>
          <a:p>
            <a:r>
              <a:rPr lang="en-US" sz="1400" b="1" dirty="0"/>
              <a:t>Inventory management system</a:t>
            </a:r>
          </a:p>
        </p:txBody>
      </p:sp>
      <p:sp>
        <p:nvSpPr>
          <p:cNvPr id="4" name="Slide Number Placeholder 3">
            <a:extLst>
              <a:ext uri="{FF2B5EF4-FFF2-40B4-BE49-F238E27FC236}">
                <a16:creationId xmlns:a16="http://schemas.microsoft.com/office/drawing/2014/main" id="{81F2262B-6840-4D4E-A2A9-CE57C2AA1085}"/>
              </a:ext>
            </a:extLst>
          </p:cNvPr>
          <p:cNvSpPr>
            <a:spLocks noGrp="1"/>
          </p:cNvSpPr>
          <p:nvPr>
            <p:ph type="sldNum" sz="quarter" idx="12"/>
          </p:nvPr>
        </p:nvSpPr>
        <p:spPr/>
        <p:txBody>
          <a:bodyPr/>
          <a:lstStyle/>
          <a:p>
            <a:fld id="{CB39D8DA-1826-4567-A290-E545A9ECABC3}" type="slidenum">
              <a:rPr lang="en-US" smtClean="0"/>
              <a:t>14</a:t>
            </a:fld>
            <a:endParaRPr lang="en-US"/>
          </a:p>
        </p:txBody>
      </p:sp>
      <p:pic>
        <p:nvPicPr>
          <p:cNvPr id="9" name="Picture 8">
            <a:extLst>
              <a:ext uri="{FF2B5EF4-FFF2-40B4-BE49-F238E27FC236}">
                <a16:creationId xmlns:a16="http://schemas.microsoft.com/office/drawing/2014/main" id="{1A97B386-8E3F-45A7-A09D-2CD423F0BFC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17116" y="171058"/>
            <a:ext cx="763818" cy="882846"/>
          </a:xfrm>
          <a:prstGeom prst="rect">
            <a:avLst/>
          </a:prstGeom>
        </p:spPr>
      </p:pic>
      <p:pic>
        <p:nvPicPr>
          <p:cNvPr id="6" name="Picture 5">
            <a:extLst>
              <a:ext uri="{FF2B5EF4-FFF2-40B4-BE49-F238E27FC236}">
                <a16:creationId xmlns:a16="http://schemas.microsoft.com/office/drawing/2014/main" id="{37E433DD-E648-428F-B1D7-C3137638540C}"/>
              </a:ext>
            </a:extLst>
          </p:cNvPr>
          <p:cNvPicPr>
            <a:picLocks noChangeAspect="1"/>
          </p:cNvPicPr>
          <p:nvPr/>
        </p:nvPicPr>
        <p:blipFill rotWithShape="1">
          <a:blip r:embed="rId3">
            <a:extLst>
              <a:ext uri="{28A0092B-C50C-407E-A947-70E740481C1C}">
                <a14:useLocalDpi xmlns:a14="http://schemas.microsoft.com/office/drawing/2010/main" val="0"/>
              </a:ext>
            </a:extLst>
          </a:blip>
          <a:srcRect t="2383" b="3792"/>
          <a:stretch/>
        </p:blipFill>
        <p:spPr>
          <a:xfrm>
            <a:off x="1100667" y="1053904"/>
            <a:ext cx="10176933" cy="5323991"/>
          </a:xfrm>
          <a:prstGeom prst="rect">
            <a:avLst/>
          </a:prstGeom>
        </p:spPr>
      </p:pic>
    </p:spTree>
    <p:extLst>
      <p:ext uri="{BB962C8B-B14F-4D97-AF65-F5344CB8AC3E}">
        <p14:creationId xmlns:p14="http://schemas.microsoft.com/office/powerpoint/2010/main" val="39528824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53937B2-24A6-4D52-8F11-A013455062EC}"/>
              </a:ext>
            </a:extLst>
          </p:cNvPr>
          <p:cNvSpPr>
            <a:spLocks noGrp="1"/>
          </p:cNvSpPr>
          <p:nvPr>
            <p:ph type="dt" sz="half" idx="10"/>
          </p:nvPr>
        </p:nvSpPr>
        <p:spPr/>
        <p:txBody>
          <a:bodyPr/>
          <a:lstStyle/>
          <a:p>
            <a:r>
              <a:rPr lang="en-US"/>
              <a:t>Jul-25</a:t>
            </a:r>
          </a:p>
        </p:txBody>
      </p:sp>
      <p:sp>
        <p:nvSpPr>
          <p:cNvPr id="3" name="Footer Placeholder 2">
            <a:extLst>
              <a:ext uri="{FF2B5EF4-FFF2-40B4-BE49-F238E27FC236}">
                <a16:creationId xmlns:a16="http://schemas.microsoft.com/office/drawing/2014/main" id="{C735196A-7F89-4116-B148-943F77433C76}"/>
              </a:ext>
            </a:extLst>
          </p:cNvPr>
          <p:cNvSpPr>
            <a:spLocks noGrp="1"/>
          </p:cNvSpPr>
          <p:nvPr>
            <p:ph type="ftr" sz="quarter" idx="11"/>
          </p:nvPr>
        </p:nvSpPr>
        <p:spPr/>
        <p:txBody>
          <a:bodyPr/>
          <a:lstStyle/>
          <a:p>
            <a:r>
              <a:rPr lang="en-US" b="1" dirty="0"/>
              <a:t>Inventory management system</a:t>
            </a:r>
          </a:p>
        </p:txBody>
      </p:sp>
      <p:sp>
        <p:nvSpPr>
          <p:cNvPr id="4" name="Slide Number Placeholder 3">
            <a:extLst>
              <a:ext uri="{FF2B5EF4-FFF2-40B4-BE49-F238E27FC236}">
                <a16:creationId xmlns:a16="http://schemas.microsoft.com/office/drawing/2014/main" id="{B8638CCB-AB91-4723-981F-61D6ABCB662C}"/>
              </a:ext>
            </a:extLst>
          </p:cNvPr>
          <p:cNvSpPr>
            <a:spLocks noGrp="1"/>
          </p:cNvSpPr>
          <p:nvPr>
            <p:ph type="sldNum" sz="quarter" idx="12"/>
          </p:nvPr>
        </p:nvSpPr>
        <p:spPr/>
        <p:txBody>
          <a:bodyPr/>
          <a:lstStyle/>
          <a:p>
            <a:fld id="{CB39D8DA-1826-4567-A290-E545A9ECABC3}" type="slidenum">
              <a:rPr lang="en-US" smtClean="0"/>
              <a:t>15</a:t>
            </a:fld>
            <a:endParaRPr lang="en-US"/>
          </a:p>
        </p:txBody>
      </p:sp>
      <p:pic>
        <p:nvPicPr>
          <p:cNvPr id="5" name="Picture 4">
            <a:extLst>
              <a:ext uri="{FF2B5EF4-FFF2-40B4-BE49-F238E27FC236}">
                <a16:creationId xmlns:a16="http://schemas.microsoft.com/office/drawing/2014/main" id="{038819A2-6712-4E6F-AA57-29F2852F59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17116" y="171058"/>
            <a:ext cx="763818" cy="882846"/>
          </a:xfrm>
          <a:prstGeom prst="rect">
            <a:avLst/>
          </a:prstGeom>
        </p:spPr>
      </p:pic>
      <p:pic>
        <p:nvPicPr>
          <p:cNvPr id="7" name="Picture 6">
            <a:extLst>
              <a:ext uri="{FF2B5EF4-FFF2-40B4-BE49-F238E27FC236}">
                <a16:creationId xmlns:a16="http://schemas.microsoft.com/office/drawing/2014/main" id="{10DA5E7B-886F-441E-B30E-42D98DC4BFF9}"/>
              </a:ext>
            </a:extLst>
          </p:cNvPr>
          <p:cNvPicPr>
            <a:picLocks noChangeAspect="1"/>
          </p:cNvPicPr>
          <p:nvPr/>
        </p:nvPicPr>
        <p:blipFill rotWithShape="1">
          <a:blip r:embed="rId3">
            <a:extLst>
              <a:ext uri="{28A0092B-C50C-407E-A947-70E740481C1C}">
                <a14:useLocalDpi xmlns:a14="http://schemas.microsoft.com/office/drawing/2010/main" val="0"/>
              </a:ext>
            </a:extLst>
          </a:blip>
          <a:srcRect t="3576" b="3952"/>
          <a:stretch/>
        </p:blipFill>
        <p:spPr>
          <a:xfrm>
            <a:off x="1092200" y="1053904"/>
            <a:ext cx="10193866" cy="5302446"/>
          </a:xfrm>
          <a:prstGeom prst="rect">
            <a:avLst/>
          </a:prstGeom>
        </p:spPr>
      </p:pic>
    </p:spTree>
    <p:extLst>
      <p:ext uri="{BB962C8B-B14F-4D97-AF65-F5344CB8AC3E}">
        <p14:creationId xmlns:p14="http://schemas.microsoft.com/office/powerpoint/2010/main" val="28818201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A3F849C-C1A8-4CCA-A3E8-45510003FF8B}"/>
              </a:ext>
            </a:extLst>
          </p:cNvPr>
          <p:cNvSpPr>
            <a:spLocks noGrp="1"/>
          </p:cNvSpPr>
          <p:nvPr>
            <p:ph type="dt" sz="half" idx="10"/>
          </p:nvPr>
        </p:nvSpPr>
        <p:spPr/>
        <p:txBody>
          <a:bodyPr/>
          <a:lstStyle/>
          <a:p>
            <a:r>
              <a:rPr lang="en-US"/>
              <a:t>Jul-25</a:t>
            </a:r>
          </a:p>
        </p:txBody>
      </p:sp>
      <p:sp>
        <p:nvSpPr>
          <p:cNvPr id="3" name="Footer Placeholder 2">
            <a:extLst>
              <a:ext uri="{FF2B5EF4-FFF2-40B4-BE49-F238E27FC236}">
                <a16:creationId xmlns:a16="http://schemas.microsoft.com/office/drawing/2014/main" id="{13094D04-C244-4C05-908D-F09371A53783}"/>
              </a:ext>
            </a:extLst>
          </p:cNvPr>
          <p:cNvSpPr>
            <a:spLocks noGrp="1"/>
          </p:cNvSpPr>
          <p:nvPr>
            <p:ph type="ftr" sz="quarter" idx="11"/>
          </p:nvPr>
        </p:nvSpPr>
        <p:spPr/>
        <p:txBody>
          <a:bodyPr/>
          <a:lstStyle/>
          <a:p>
            <a:r>
              <a:rPr lang="en-US" b="1" dirty="0"/>
              <a:t>Inventory management system</a:t>
            </a:r>
          </a:p>
        </p:txBody>
      </p:sp>
      <p:sp>
        <p:nvSpPr>
          <p:cNvPr id="4" name="Slide Number Placeholder 3">
            <a:extLst>
              <a:ext uri="{FF2B5EF4-FFF2-40B4-BE49-F238E27FC236}">
                <a16:creationId xmlns:a16="http://schemas.microsoft.com/office/drawing/2014/main" id="{384564C8-8EED-45DC-AB61-5B64ADB30913}"/>
              </a:ext>
            </a:extLst>
          </p:cNvPr>
          <p:cNvSpPr>
            <a:spLocks noGrp="1"/>
          </p:cNvSpPr>
          <p:nvPr>
            <p:ph type="sldNum" sz="quarter" idx="12"/>
          </p:nvPr>
        </p:nvSpPr>
        <p:spPr/>
        <p:txBody>
          <a:bodyPr/>
          <a:lstStyle/>
          <a:p>
            <a:fld id="{CB39D8DA-1826-4567-A290-E545A9ECABC3}" type="slidenum">
              <a:rPr lang="en-US" smtClean="0"/>
              <a:t>16</a:t>
            </a:fld>
            <a:endParaRPr lang="en-US"/>
          </a:p>
        </p:txBody>
      </p:sp>
      <p:pic>
        <p:nvPicPr>
          <p:cNvPr id="5" name="Picture 4">
            <a:extLst>
              <a:ext uri="{FF2B5EF4-FFF2-40B4-BE49-F238E27FC236}">
                <a16:creationId xmlns:a16="http://schemas.microsoft.com/office/drawing/2014/main" id="{0AA5F645-4FE6-4038-ABDE-59FE5AE4856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17116" y="171058"/>
            <a:ext cx="763818" cy="882846"/>
          </a:xfrm>
          <a:prstGeom prst="rect">
            <a:avLst/>
          </a:prstGeom>
        </p:spPr>
      </p:pic>
      <p:sp>
        <p:nvSpPr>
          <p:cNvPr id="7" name="TextBox 6">
            <a:extLst>
              <a:ext uri="{FF2B5EF4-FFF2-40B4-BE49-F238E27FC236}">
                <a16:creationId xmlns:a16="http://schemas.microsoft.com/office/drawing/2014/main" id="{CC451510-EBE4-4A36-989B-0D8A312E0BB5}"/>
              </a:ext>
            </a:extLst>
          </p:cNvPr>
          <p:cNvSpPr txBox="1"/>
          <p:nvPr/>
        </p:nvSpPr>
        <p:spPr>
          <a:xfrm>
            <a:off x="372533" y="530684"/>
            <a:ext cx="10844583" cy="523220"/>
          </a:xfrm>
          <a:prstGeom prst="rect">
            <a:avLst/>
          </a:prstGeom>
          <a:noFill/>
        </p:spPr>
        <p:txBody>
          <a:bodyPr wrap="square" rtlCol="0">
            <a:spAutoFit/>
          </a:bodyPr>
          <a:lstStyle/>
          <a:p>
            <a:r>
              <a:rPr lang="en-US" sz="2800" dirty="0"/>
              <a:t>Source code:                                backend </a:t>
            </a:r>
          </a:p>
        </p:txBody>
      </p:sp>
      <p:pic>
        <p:nvPicPr>
          <p:cNvPr id="9" name="Picture 8">
            <a:extLst>
              <a:ext uri="{FF2B5EF4-FFF2-40B4-BE49-F238E27FC236}">
                <a16:creationId xmlns:a16="http://schemas.microsoft.com/office/drawing/2014/main" id="{B2ECF340-370E-462F-9E9D-327CC1B2D143}"/>
              </a:ext>
            </a:extLst>
          </p:cNvPr>
          <p:cNvPicPr>
            <a:picLocks noChangeAspect="1"/>
          </p:cNvPicPr>
          <p:nvPr/>
        </p:nvPicPr>
        <p:blipFill rotWithShape="1">
          <a:blip r:embed="rId3">
            <a:extLst>
              <a:ext uri="{28A0092B-C50C-407E-A947-70E740481C1C}">
                <a14:useLocalDpi xmlns:a14="http://schemas.microsoft.com/office/drawing/2010/main" val="0"/>
              </a:ext>
            </a:extLst>
          </a:blip>
          <a:srcRect t="3214" b="3570"/>
          <a:stretch/>
        </p:blipFill>
        <p:spPr>
          <a:xfrm>
            <a:off x="1092201" y="1053904"/>
            <a:ext cx="10124916" cy="5198534"/>
          </a:xfrm>
          <a:prstGeom prst="rect">
            <a:avLst/>
          </a:prstGeom>
        </p:spPr>
      </p:pic>
    </p:spTree>
    <p:extLst>
      <p:ext uri="{BB962C8B-B14F-4D97-AF65-F5344CB8AC3E}">
        <p14:creationId xmlns:p14="http://schemas.microsoft.com/office/powerpoint/2010/main" val="26624838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667ADB9-D58F-43FC-88C7-90450019C832}"/>
              </a:ext>
            </a:extLst>
          </p:cNvPr>
          <p:cNvSpPr>
            <a:spLocks noGrp="1"/>
          </p:cNvSpPr>
          <p:nvPr>
            <p:ph type="dt" sz="half" idx="10"/>
          </p:nvPr>
        </p:nvSpPr>
        <p:spPr/>
        <p:txBody>
          <a:bodyPr/>
          <a:lstStyle/>
          <a:p>
            <a:r>
              <a:rPr lang="en-US"/>
              <a:t>Jul-25</a:t>
            </a:r>
          </a:p>
        </p:txBody>
      </p:sp>
      <p:sp>
        <p:nvSpPr>
          <p:cNvPr id="3" name="Footer Placeholder 2">
            <a:extLst>
              <a:ext uri="{FF2B5EF4-FFF2-40B4-BE49-F238E27FC236}">
                <a16:creationId xmlns:a16="http://schemas.microsoft.com/office/drawing/2014/main" id="{BBD00D35-21DB-4088-B450-E12EF1A3256A}"/>
              </a:ext>
            </a:extLst>
          </p:cNvPr>
          <p:cNvSpPr>
            <a:spLocks noGrp="1"/>
          </p:cNvSpPr>
          <p:nvPr>
            <p:ph type="ftr" sz="quarter" idx="11"/>
          </p:nvPr>
        </p:nvSpPr>
        <p:spPr/>
        <p:txBody>
          <a:bodyPr/>
          <a:lstStyle/>
          <a:p>
            <a:r>
              <a:rPr lang="en-US" b="1" dirty="0"/>
              <a:t>Inventory management system</a:t>
            </a:r>
          </a:p>
        </p:txBody>
      </p:sp>
      <p:sp>
        <p:nvSpPr>
          <p:cNvPr id="4" name="Slide Number Placeholder 3">
            <a:extLst>
              <a:ext uri="{FF2B5EF4-FFF2-40B4-BE49-F238E27FC236}">
                <a16:creationId xmlns:a16="http://schemas.microsoft.com/office/drawing/2014/main" id="{6CFDA9F4-DED6-4854-9A2D-C10102985997}"/>
              </a:ext>
            </a:extLst>
          </p:cNvPr>
          <p:cNvSpPr>
            <a:spLocks noGrp="1"/>
          </p:cNvSpPr>
          <p:nvPr>
            <p:ph type="sldNum" sz="quarter" idx="12"/>
          </p:nvPr>
        </p:nvSpPr>
        <p:spPr/>
        <p:txBody>
          <a:bodyPr/>
          <a:lstStyle/>
          <a:p>
            <a:fld id="{CB39D8DA-1826-4567-A290-E545A9ECABC3}" type="slidenum">
              <a:rPr lang="en-US" smtClean="0"/>
              <a:t>17</a:t>
            </a:fld>
            <a:endParaRPr lang="en-US"/>
          </a:p>
        </p:txBody>
      </p:sp>
      <p:pic>
        <p:nvPicPr>
          <p:cNvPr id="5" name="Picture 4">
            <a:extLst>
              <a:ext uri="{FF2B5EF4-FFF2-40B4-BE49-F238E27FC236}">
                <a16:creationId xmlns:a16="http://schemas.microsoft.com/office/drawing/2014/main" id="{79820E89-1AAB-45FF-821A-75460ED069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17116" y="171058"/>
            <a:ext cx="763818" cy="882846"/>
          </a:xfrm>
          <a:prstGeom prst="rect">
            <a:avLst/>
          </a:prstGeom>
        </p:spPr>
      </p:pic>
      <p:pic>
        <p:nvPicPr>
          <p:cNvPr id="8" name="Picture 7">
            <a:extLst>
              <a:ext uri="{FF2B5EF4-FFF2-40B4-BE49-F238E27FC236}">
                <a16:creationId xmlns:a16="http://schemas.microsoft.com/office/drawing/2014/main" id="{2CD5BA14-773C-4034-B896-6073258CFC80}"/>
              </a:ext>
            </a:extLst>
          </p:cNvPr>
          <p:cNvPicPr>
            <a:picLocks noChangeAspect="1"/>
          </p:cNvPicPr>
          <p:nvPr/>
        </p:nvPicPr>
        <p:blipFill rotWithShape="1">
          <a:blip r:embed="rId3">
            <a:extLst>
              <a:ext uri="{28A0092B-C50C-407E-A947-70E740481C1C}">
                <a14:useLocalDpi xmlns:a14="http://schemas.microsoft.com/office/drawing/2010/main" val="0"/>
              </a:ext>
            </a:extLst>
          </a:blip>
          <a:srcRect t="3707" b="3726"/>
          <a:stretch/>
        </p:blipFill>
        <p:spPr>
          <a:xfrm>
            <a:off x="1106740" y="1053904"/>
            <a:ext cx="9978520" cy="5195695"/>
          </a:xfrm>
          <a:prstGeom prst="rect">
            <a:avLst/>
          </a:prstGeom>
        </p:spPr>
      </p:pic>
    </p:spTree>
    <p:extLst>
      <p:ext uri="{BB962C8B-B14F-4D97-AF65-F5344CB8AC3E}">
        <p14:creationId xmlns:p14="http://schemas.microsoft.com/office/powerpoint/2010/main" val="20935683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740808-EB02-4081-B1C7-EEF740F33B65}"/>
              </a:ext>
            </a:extLst>
          </p:cNvPr>
          <p:cNvSpPr>
            <a:spLocks noGrp="1"/>
          </p:cNvSpPr>
          <p:nvPr>
            <p:ph type="title"/>
          </p:nvPr>
        </p:nvSpPr>
        <p:spPr>
          <a:xfrm>
            <a:off x="331278" y="867956"/>
            <a:ext cx="10515600" cy="802813"/>
          </a:xfrm>
        </p:spPr>
        <p:txBody>
          <a:bodyPr>
            <a:normAutofit fontScale="90000"/>
          </a:bodyPr>
          <a:lstStyle/>
          <a:p>
            <a:r>
              <a:rPr lang="en-US" sz="2800" dirty="0">
                <a:latin typeface="+mn-lt"/>
              </a:rPr>
              <a:t>Future of this project</a:t>
            </a:r>
            <a:br>
              <a:rPr lang="en-US" sz="2800" dirty="0">
                <a:latin typeface="+mn-lt"/>
              </a:rPr>
            </a:br>
            <a:endParaRPr lang="en-US" sz="2800" dirty="0">
              <a:latin typeface="+mn-lt"/>
            </a:endParaRPr>
          </a:p>
        </p:txBody>
      </p:sp>
      <p:pic>
        <p:nvPicPr>
          <p:cNvPr id="5" name="Picture 4">
            <a:extLst>
              <a:ext uri="{FF2B5EF4-FFF2-40B4-BE49-F238E27FC236}">
                <a16:creationId xmlns:a16="http://schemas.microsoft.com/office/drawing/2014/main" id="{9862FDA4-4555-4057-90E5-76D40CD0F7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17116" y="187683"/>
            <a:ext cx="763818" cy="882846"/>
          </a:xfrm>
          <a:prstGeom prst="rect">
            <a:avLst/>
          </a:prstGeom>
        </p:spPr>
      </p:pic>
      <p:sp>
        <p:nvSpPr>
          <p:cNvPr id="6" name="TextBox 5"/>
          <p:cNvSpPr txBox="1"/>
          <p:nvPr/>
        </p:nvSpPr>
        <p:spPr>
          <a:xfrm>
            <a:off x="331278" y="1670769"/>
            <a:ext cx="11649656" cy="4446730"/>
          </a:xfrm>
          <a:prstGeom prst="rect">
            <a:avLst/>
          </a:prstGeom>
          <a:noFill/>
        </p:spPr>
        <p:txBody>
          <a:bodyPr wrap="square" rtlCol="0">
            <a:spAutoFit/>
          </a:bodyPr>
          <a:lstStyle/>
          <a:p>
            <a:pPr marL="285750" indent="-285750">
              <a:lnSpc>
                <a:spcPct val="200000"/>
              </a:lnSpc>
              <a:buFont typeface="Wingdings" panose="05000000000000000000" pitchFamily="2" charset="2"/>
              <a:buChar char="v"/>
            </a:pPr>
            <a:r>
              <a:rPr lang="en-US" dirty="0"/>
              <a:t>We will add User Account Creation page and Log in page in the software. Moreover work on UI of the software to make the software attractive and more user friendly and will add barcode scanner.</a:t>
            </a:r>
          </a:p>
          <a:p>
            <a:pPr>
              <a:lnSpc>
                <a:spcPct val="200000"/>
              </a:lnSpc>
            </a:pPr>
            <a:endParaRPr lang="en-US" dirty="0"/>
          </a:p>
          <a:p>
            <a:pPr marL="285750" indent="-285750">
              <a:lnSpc>
                <a:spcPct val="200000"/>
              </a:lnSpc>
              <a:buFont typeface="Wingdings" panose="05000000000000000000" pitchFamily="2" charset="2"/>
              <a:buChar char="v"/>
            </a:pPr>
            <a:r>
              <a:rPr lang="en-US" dirty="0"/>
              <a:t>The main purpose to built this software is to  keep track of all the goods coming and going out of the Mechatronics Lab. This software can only be conducted by the lab authority and the lab staffs. So there is no scope for data traffic and product missing. After making this software we believe that it will help to organize our MTE Lab equipment and take a step forward to digitalize our lab.</a:t>
            </a:r>
          </a:p>
          <a:p>
            <a:pPr marL="285750" indent="-285750">
              <a:lnSpc>
                <a:spcPct val="200000"/>
              </a:lnSpc>
              <a:buFont typeface="Wingdings" panose="05000000000000000000" pitchFamily="2" charset="2"/>
              <a:buChar char="v"/>
            </a:pPr>
            <a:endParaRPr lang="en-US" dirty="0"/>
          </a:p>
        </p:txBody>
      </p:sp>
      <p:sp>
        <p:nvSpPr>
          <p:cNvPr id="9" name="Slide Number Placeholder 8">
            <a:extLst>
              <a:ext uri="{FF2B5EF4-FFF2-40B4-BE49-F238E27FC236}">
                <a16:creationId xmlns:a16="http://schemas.microsoft.com/office/drawing/2014/main" id="{F091973E-4CA8-45F8-A822-723F2905FDC5}"/>
              </a:ext>
            </a:extLst>
          </p:cNvPr>
          <p:cNvSpPr>
            <a:spLocks noGrp="1"/>
          </p:cNvSpPr>
          <p:nvPr>
            <p:ph type="sldNum" sz="quarter" idx="12"/>
          </p:nvPr>
        </p:nvSpPr>
        <p:spPr/>
        <p:txBody>
          <a:bodyPr/>
          <a:lstStyle/>
          <a:p>
            <a:fld id="{CB39D8DA-1826-4567-A290-E545A9ECABC3}" type="slidenum">
              <a:rPr lang="en-US" smtClean="0"/>
              <a:t>18</a:t>
            </a:fld>
            <a:endParaRPr lang="en-US"/>
          </a:p>
        </p:txBody>
      </p:sp>
      <p:sp>
        <p:nvSpPr>
          <p:cNvPr id="10" name="Date Placeholder 9">
            <a:extLst>
              <a:ext uri="{FF2B5EF4-FFF2-40B4-BE49-F238E27FC236}">
                <a16:creationId xmlns:a16="http://schemas.microsoft.com/office/drawing/2014/main" id="{E00F4678-0627-435B-8C86-3F873FA1F9DE}"/>
              </a:ext>
            </a:extLst>
          </p:cNvPr>
          <p:cNvSpPr>
            <a:spLocks noGrp="1"/>
          </p:cNvSpPr>
          <p:nvPr>
            <p:ph type="dt" sz="half" idx="10"/>
          </p:nvPr>
        </p:nvSpPr>
        <p:spPr/>
        <p:txBody>
          <a:bodyPr/>
          <a:lstStyle/>
          <a:p>
            <a:r>
              <a:rPr lang="en-US"/>
              <a:t>Jul-25</a:t>
            </a:r>
          </a:p>
        </p:txBody>
      </p:sp>
      <p:sp>
        <p:nvSpPr>
          <p:cNvPr id="11" name="Footer Placeholder 10">
            <a:extLst>
              <a:ext uri="{FF2B5EF4-FFF2-40B4-BE49-F238E27FC236}">
                <a16:creationId xmlns:a16="http://schemas.microsoft.com/office/drawing/2014/main" id="{7E794268-39E2-4142-9B67-E2FB9202F12D}"/>
              </a:ext>
            </a:extLst>
          </p:cNvPr>
          <p:cNvSpPr>
            <a:spLocks noGrp="1"/>
          </p:cNvSpPr>
          <p:nvPr>
            <p:ph type="ftr" sz="quarter" idx="11"/>
          </p:nvPr>
        </p:nvSpPr>
        <p:spPr/>
        <p:txBody>
          <a:bodyPr/>
          <a:lstStyle/>
          <a:p>
            <a:r>
              <a:rPr lang="en-US" sz="1400" b="1" dirty="0"/>
              <a:t>Inventory management system</a:t>
            </a:r>
          </a:p>
        </p:txBody>
      </p:sp>
    </p:spTree>
    <p:extLst>
      <p:ext uri="{BB962C8B-B14F-4D97-AF65-F5344CB8AC3E}">
        <p14:creationId xmlns:p14="http://schemas.microsoft.com/office/powerpoint/2010/main" val="13043966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4C129B-9E8E-40B6-B00B-C841C08DC193}"/>
              </a:ext>
            </a:extLst>
          </p:cNvPr>
          <p:cNvSpPr>
            <a:spLocks noGrp="1"/>
          </p:cNvSpPr>
          <p:nvPr>
            <p:ph type="title"/>
          </p:nvPr>
        </p:nvSpPr>
        <p:spPr>
          <a:xfrm>
            <a:off x="838200" y="365124"/>
            <a:ext cx="10515600" cy="5761355"/>
          </a:xfrm>
        </p:spPr>
        <p:txBody>
          <a:bodyPr>
            <a:normAutofit/>
          </a:bodyPr>
          <a:lstStyle/>
          <a:p>
            <a:pPr algn="ctr"/>
            <a:r>
              <a:rPr lang="en-US" sz="6000" b="1" dirty="0">
                <a:effectLst>
                  <a:outerShdw blurRad="38100" dist="38100" dir="2700000" algn="tl">
                    <a:srgbClr val="000000">
                      <a:alpha val="43137"/>
                    </a:srgbClr>
                  </a:outerShdw>
                </a:effectLst>
              </a:rPr>
              <a:t>ANY QUESTIONS?</a:t>
            </a:r>
          </a:p>
        </p:txBody>
      </p:sp>
      <p:sp>
        <p:nvSpPr>
          <p:cNvPr id="3" name="Date Placeholder 2">
            <a:extLst>
              <a:ext uri="{FF2B5EF4-FFF2-40B4-BE49-F238E27FC236}">
                <a16:creationId xmlns:a16="http://schemas.microsoft.com/office/drawing/2014/main" id="{08D9D062-ED24-44A9-9E06-B3819A37DC77}"/>
              </a:ext>
            </a:extLst>
          </p:cNvPr>
          <p:cNvSpPr>
            <a:spLocks noGrp="1"/>
          </p:cNvSpPr>
          <p:nvPr>
            <p:ph type="dt" sz="half" idx="10"/>
          </p:nvPr>
        </p:nvSpPr>
        <p:spPr/>
        <p:txBody>
          <a:bodyPr/>
          <a:lstStyle/>
          <a:p>
            <a:r>
              <a:rPr lang="en-US"/>
              <a:t>Jul-25</a:t>
            </a:r>
          </a:p>
        </p:txBody>
      </p:sp>
      <p:sp>
        <p:nvSpPr>
          <p:cNvPr id="4" name="Footer Placeholder 3">
            <a:extLst>
              <a:ext uri="{FF2B5EF4-FFF2-40B4-BE49-F238E27FC236}">
                <a16:creationId xmlns:a16="http://schemas.microsoft.com/office/drawing/2014/main" id="{868B1F28-E8D6-4842-9529-BEC06E791887}"/>
              </a:ext>
            </a:extLst>
          </p:cNvPr>
          <p:cNvSpPr>
            <a:spLocks noGrp="1"/>
          </p:cNvSpPr>
          <p:nvPr>
            <p:ph type="ftr" sz="quarter" idx="11"/>
          </p:nvPr>
        </p:nvSpPr>
        <p:spPr/>
        <p:txBody>
          <a:bodyPr/>
          <a:lstStyle/>
          <a:p>
            <a:r>
              <a:rPr lang="en-US" sz="1400" b="1" dirty="0"/>
              <a:t>Inventory management system</a:t>
            </a:r>
          </a:p>
        </p:txBody>
      </p:sp>
      <p:sp>
        <p:nvSpPr>
          <p:cNvPr id="5" name="Slide Number Placeholder 4">
            <a:extLst>
              <a:ext uri="{FF2B5EF4-FFF2-40B4-BE49-F238E27FC236}">
                <a16:creationId xmlns:a16="http://schemas.microsoft.com/office/drawing/2014/main" id="{7BD9BB87-735F-427C-A1CA-4BECEFDA48D4}"/>
              </a:ext>
            </a:extLst>
          </p:cNvPr>
          <p:cNvSpPr>
            <a:spLocks noGrp="1"/>
          </p:cNvSpPr>
          <p:nvPr>
            <p:ph type="sldNum" sz="quarter" idx="12"/>
          </p:nvPr>
        </p:nvSpPr>
        <p:spPr/>
        <p:txBody>
          <a:bodyPr/>
          <a:lstStyle/>
          <a:p>
            <a:fld id="{CB39D8DA-1826-4567-A290-E545A9ECABC3}" type="slidenum">
              <a:rPr lang="en-US" smtClean="0"/>
              <a:t>19</a:t>
            </a:fld>
            <a:endParaRPr lang="en-US"/>
          </a:p>
        </p:txBody>
      </p:sp>
    </p:spTree>
    <p:extLst>
      <p:ext uri="{BB962C8B-B14F-4D97-AF65-F5344CB8AC3E}">
        <p14:creationId xmlns:p14="http://schemas.microsoft.com/office/powerpoint/2010/main" val="2734674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FABC91A-DF4F-44B6-BD09-699F29633BF6}"/>
              </a:ext>
            </a:extLst>
          </p:cNvPr>
          <p:cNvSpPr>
            <a:spLocks noGrp="1"/>
          </p:cNvSpPr>
          <p:nvPr>
            <p:ph type="dt" sz="half" idx="10"/>
          </p:nvPr>
        </p:nvSpPr>
        <p:spPr/>
        <p:txBody>
          <a:bodyPr/>
          <a:lstStyle/>
          <a:p>
            <a:r>
              <a:rPr lang="en-US"/>
              <a:t>Jul-25</a:t>
            </a:r>
          </a:p>
        </p:txBody>
      </p:sp>
      <p:sp>
        <p:nvSpPr>
          <p:cNvPr id="3" name="Footer Placeholder 2">
            <a:extLst>
              <a:ext uri="{FF2B5EF4-FFF2-40B4-BE49-F238E27FC236}">
                <a16:creationId xmlns:a16="http://schemas.microsoft.com/office/drawing/2014/main" id="{7064217C-74AA-4E94-B24E-C795249A9082}"/>
              </a:ext>
            </a:extLst>
          </p:cNvPr>
          <p:cNvSpPr>
            <a:spLocks noGrp="1"/>
          </p:cNvSpPr>
          <p:nvPr>
            <p:ph type="ftr" sz="quarter" idx="11"/>
          </p:nvPr>
        </p:nvSpPr>
        <p:spPr/>
        <p:txBody>
          <a:bodyPr/>
          <a:lstStyle/>
          <a:p>
            <a:r>
              <a:rPr lang="en-US" b="1" dirty="0"/>
              <a:t>Inventory management system</a:t>
            </a:r>
          </a:p>
        </p:txBody>
      </p:sp>
      <p:sp>
        <p:nvSpPr>
          <p:cNvPr id="4" name="Slide Number Placeholder 3">
            <a:extLst>
              <a:ext uri="{FF2B5EF4-FFF2-40B4-BE49-F238E27FC236}">
                <a16:creationId xmlns:a16="http://schemas.microsoft.com/office/drawing/2014/main" id="{64F5EAFA-3C0C-4096-AC60-97162C8CD061}"/>
              </a:ext>
            </a:extLst>
          </p:cNvPr>
          <p:cNvSpPr>
            <a:spLocks noGrp="1"/>
          </p:cNvSpPr>
          <p:nvPr>
            <p:ph type="sldNum" sz="quarter" idx="12"/>
          </p:nvPr>
        </p:nvSpPr>
        <p:spPr/>
        <p:txBody>
          <a:bodyPr/>
          <a:lstStyle/>
          <a:p>
            <a:fld id="{CB39D8DA-1826-4567-A290-E545A9ECABC3}" type="slidenum">
              <a:rPr lang="en-US" smtClean="0"/>
              <a:t>2</a:t>
            </a:fld>
            <a:endParaRPr lang="en-US"/>
          </a:p>
        </p:txBody>
      </p:sp>
      <p:sp>
        <p:nvSpPr>
          <p:cNvPr id="6" name="TextBox 5">
            <a:extLst>
              <a:ext uri="{FF2B5EF4-FFF2-40B4-BE49-F238E27FC236}">
                <a16:creationId xmlns:a16="http://schemas.microsoft.com/office/drawing/2014/main" id="{2900F042-4A4A-4F42-949C-6380861AC026}"/>
              </a:ext>
            </a:extLst>
          </p:cNvPr>
          <p:cNvSpPr txBox="1"/>
          <p:nvPr/>
        </p:nvSpPr>
        <p:spPr>
          <a:xfrm>
            <a:off x="612372" y="-174694"/>
            <a:ext cx="10934006" cy="7032694"/>
          </a:xfrm>
          <a:prstGeom prst="rect">
            <a:avLst/>
          </a:prstGeom>
          <a:noFill/>
        </p:spPr>
        <p:txBody>
          <a:bodyPr wrap="square" rtlCol="0">
            <a:spAutoFit/>
          </a:bodyPr>
          <a:lstStyle/>
          <a:p>
            <a:r>
              <a:rPr lang="en-US" dirty="0"/>
              <a:t> </a:t>
            </a:r>
          </a:p>
          <a:p>
            <a:endParaRPr lang="en-US" dirty="0"/>
          </a:p>
          <a:p>
            <a:r>
              <a:rPr lang="en-US" sz="2800" dirty="0"/>
              <a:t>Presented by Group – 11   </a:t>
            </a:r>
          </a:p>
          <a:p>
            <a:endParaRPr lang="en-US" dirty="0"/>
          </a:p>
          <a:p>
            <a:pPr marL="342900" indent="-342900">
              <a:lnSpc>
                <a:spcPct val="150000"/>
              </a:lnSpc>
              <a:buFont typeface="+mj-lt"/>
              <a:buAutoNum type="arabicPeriod"/>
            </a:pPr>
            <a:r>
              <a:rPr lang="en-US" dirty="0" err="1"/>
              <a:t>Jubayer</a:t>
            </a:r>
            <a:r>
              <a:rPr lang="en-US" dirty="0"/>
              <a:t> Al Mahmud  (1908056)</a:t>
            </a:r>
          </a:p>
          <a:p>
            <a:pPr marL="342900" indent="-342900">
              <a:lnSpc>
                <a:spcPct val="150000"/>
              </a:lnSpc>
              <a:buFont typeface="+mj-lt"/>
              <a:buAutoNum type="arabicPeriod"/>
            </a:pPr>
            <a:r>
              <a:rPr lang="en-US" dirty="0"/>
              <a:t>Md. Sameer Yamin (1908057)   </a:t>
            </a:r>
          </a:p>
          <a:p>
            <a:pPr marL="342900" indent="-342900">
              <a:lnSpc>
                <a:spcPct val="150000"/>
              </a:lnSpc>
              <a:buFont typeface="+mj-lt"/>
              <a:buAutoNum type="arabicPeriod"/>
            </a:pPr>
            <a:r>
              <a:rPr lang="en-US" dirty="0" err="1"/>
              <a:t>Enamul</a:t>
            </a:r>
            <a:r>
              <a:rPr lang="en-US" dirty="0"/>
              <a:t> Hasan </a:t>
            </a:r>
            <a:r>
              <a:rPr lang="en-US" dirty="0" err="1"/>
              <a:t>Shagato</a:t>
            </a:r>
            <a:r>
              <a:rPr lang="en-US" dirty="0"/>
              <a:t> (1908058)      </a:t>
            </a:r>
          </a:p>
          <a:p>
            <a:pPr marL="342900" indent="-342900">
              <a:lnSpc>
                <a:spcPct val="150000"/>
              </a:lnSpc>
              <a:buFont typeface="+mj-lt"/>
              <a:buAutoNum type="arabicPeriod"/>
            </a:pPr>
            <a:r>
              <a:rPr lang="en-US" dirty="0"/>
              <a:t>Md. </a:t>
            </a:r>
            <a:r>
              <a:rPr lang="en-US" dirty="0" err="1"/>
              <a:t>Muddassir</a:t>
            </a:r>
            <a:r>
              <a:rPr lang="en-US" dirty="0"/>
              <a:t> </a:t>
            </a:r>
            <a:r>
              <a:rPr lang="en-US" dirty="0" err="1"/>
              <a:t>Fuad</a:t>
            </a:r>
            <a:r>
              <a:rPr lang="en-US" dirty="0"/>
              <a:t> (1908059)</a:t>
            </a:r>
          </a:p>
          <a:p>
            <a:pPr marL="342900" indent="-342900">
              <a:lnSpc>
                <a:spcPct val="150000"/>
              </a:lnSpc>
              <a:buFont typeface="+mj-lt"/>
              <a:buAutoNum type="arabicPeriod"/>
            </a:pPr>
            <a:r>
              <a:rPr lang="en-US" dirty="0" err="1"/>
              <a:t>Sakibul</a:t>
            </a:r>
            <a:r>
              <a:rPr lang="en-US" dirty="0"/>
              <a:t> Islam  (1908060)                      </a:t>
            </a:r>
          </a:p>
          <a:p>
            <a:pPr marL="342900" indent="-342900">
              <a:lnSpc>
                <a:spcPct val="150000"/>
              </a:lnSpc>
              <a:buFont typeface="+mj-lt"/>
              <a:buAutoNum type="arabicPeriod"/>
            </a:pPr>
            <a:r>
              <a:rPr lang="en-US" dirty="0" err="1"/>
              <a:t>Sanim</a:t>
            </a:r>
            <a:r>
              <a:rPr lang="en-US" dirty="0"/>
              <a:t> </a:t>
            </a:r>
            <a:r>
              <a:rPr lang="en-US" dirty="0" err="1"/>
              <a:t>zubayer</a:t>
            </a:r>
            <a:r>
              <a:rPr lang="en-US" dirty="0"/>
              <a:t> (1808013)</a:t>
            </a:r>
          </a:p>
          <a:p>
            <a:pPr>
              <a:lnSpc>
                <a:spcPct val="150000"/>
              </a:lnSpc>
            </a:pPr>
            <a:endParaRPr lang="en-US" dirty="0"/>
          </a:p>
          <a:p>
            <a:pPr>
              <a:lnSpc>
                <a:spcPct val="150000"/>
              </a:lnSpc>
            </a:pPr>
            <a:r>
              <a:rPr lang="en-US" sz="2400" b="1" dirty="0"/>
              <a:t>Under the supervision of </a:t>
            </a:r>
          </a:p>
          <a:p>
            <a:pPr>
              <a:lnSpc>
                <a:spcPct val="150000"/>
              </a:lnSpc>
            </a:pPr>
            <a:endParaRPr lang="en-US" dirty="0"/>
          </a:p>
          <a:p>
            <a:pPr>
              <a:lnSpc>
                <a:spcPct val="150000"/>
              </a:lnSpc>
            </a:pPr>
            <a:r>
              <a:rPr lang="en-US" dirty="0"/>
              <a:t>Md. Faisal Rahman Badal, Lecturer, Dept. of Mechatronics Engineering, RUET.</a:t>
            </a:r>
          </a:p>
          <a:p>
            <a:pPr>
              <a:lnSpc>
                <a:spcPct val="150000"/>
              </a:lnSpc>
            </a:pPr>
            <a:r>
              <a:rPr lang="en-US" dirty="0"/>
              <a:t>Md. Mehedi Hasan, Lecturer, Dept. of Mechatronics Engineering, RUET.</a:t>
            </a:r>
          </a:p>
          <a:p>
            <a:pPr>
              <a:lnSpc>
                <a:spcPct val="150000"/>
              </a:lnSpc>
            </a:pPr>
            <a:endParaRPr lang="en-US" dirty="0"/>
          </a:p>
          <a:p>
            <a:pPr algn="r"/>
            <a:endParaRPr lang="en-US" dirty="0"/>
          </a:p>
          <a:p>
            <a:endParaRPr lang="en-US" dirty="0"/>
          </a:p>
        </p:txBody>
      </p:sp>
      <p:pic>
        <p:nvPicPr>
          <p:cNvPr id="8" name="Picture 7">
            <a:extLst>
              <a:ext uri="{FF2B5EF4-FFF2-40B4-BE49-F238E27FC236}">
                <a16:creationId xmlns:a16="http://schemas.microsoft.com/office/drawing/2014/main" id="{9C1C23C7-E626-43D6-8C80-FA51E5E221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17116" y="187683"/>
            <a:ext cx="763818" cy="882846"/>
          </a:xfrm>
          <a:prstGeom prst="rect">
            <a:avLst/>
          </a:prstGeom>
        </p:spPr>
      </p:pic>
    </p:spTree>
    <p:extLst>
      <p:ext uri="{BB962C8B-B14F-4D97-AF65-F5344CB8AC3E}">
        <p14:creationId xmlns:p14="http://schemas.microsoft.com/office/powerpoint/2010/main" val="19867367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D39065A-92DA-401F-BD20-F573E03EBD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17116" y="187683"/>
            <a:ext cx="763818" cy="882846"/>
          </a:xfrm>
          <a:prstGeom prst="rect">
            <a:avLst/>
          </a:prstGeom>
        </p:spPr>
      </p:pic>
      <p:sp>
        <p:nvSpPr>
          <p:cNvPr id="5" name="TextBox 4">
            <a:extLst>
              <a:ext uri="{FF2B5EF4-FFF2-40B4-BE49-F238E27FC236}">
                <a16:creationId xmlns:a16="http://schemas.microsoft.com/office/drawing/2014/main" id="{A5D04295-7637-4E87-8016-9AAACFF70AB3}"/>
              </a:ext>
            </a:extLst>
          </p:cNvPr>
          <p:cNvSpPr txBox="1"/>
          <p:nvPr/>
        </p:nvSpPr>
        <p:spPr>
          <a:xfrm>
            <a:off x="1864822" y="2858720"/>
            <a:ext cx="8462356" cy="1323439"/>
          </a:xfrm>
          <a:prstGeom prst="rect">
            <a:avLst/>
          </a:prstGeom>
          <a:noFill/>
        </p:spPr>
        <p:txBody>
          <a:bodyPr wrap="square" rtlCol="0">
            <a:spAutoFit/>
          </a:bodyPr>
          <a:lstStyle/>
          <a:p>
            <a:pPr algn="ctr"/>
            <a:r>
              <a:rPr lang="en-US" sz="8000" i="1" dirty="0">
                <a:solidFill>
                  <a:schemeClr val="tx1">
                    <a:lumMod val="95000"/>
                    <a:lumOff val="5000"/>
                  </a:schemeClr>
                </a:solidFill>
                <a:effectLst>
                  <a:outerShdw blurRad="38100" dist="38100" dir="2700000" algn="tl">
                    <a:srgbClr val="000000">
                      <a:alpha val="43137"/>
                    </a:srgbClr>
                  </a:outerShdw>
                </a:effectLst>
              </a:rPr>
              <a:t>THANK YOU</a:t>
            </a:r>
          </a:p>
        </p:txBody>
      </p:sp>
      <p:sp>
        <p:nvSpPr>
          <p:cNvPr id="8" name="Slide Number Placeholder 7">
            <a:extLst>
              <a:ext uri="{FF2B5EF4-FFF2-40B4-BE49-F238E27FC236}">
                <a16:creationId xmlns:a16="http://schemas.microsoft.com/office/drawing/2014/main" id="{915E5125-25EB-468F-84F9-BEE0A49F6630}"/>
              </a:ext>
            </a:extLst>
          </p:cNvPr>
          <p:cNvSpPr>
            <a:spLocks noGrp="1"/>
          </p:cNvSpPr>
          <p:nvPr>
            <p:ph type="sldNum" sz="quarter" idx="12"/>
          </p:nvPr>
        </p:nvSpPr>
        <p:spPr/>
        <p:txBody>
          <a:bodyPr/>
          <a:lstStyle/>
          <a:p>
            <a:fld id="{CB39D8DA-1826-4567-A290-E545A9ECABC3}" type="slidenum">
              <a:rPr lang="en-US" smtClean="0"/>
              <a:t>20</a:t>
            </a:fld>
            <a:endParaRPr lang="en-US"/>
          </a:p>
        </p:txBody>
      </p:sp>
      <p:sp>
        <p:nvSpPr>
          <p:cNvPr id="9" name="Date Placeholder 8">
            <a:extLst>
              <a:ext uri="{FF2B5EF4-FFF2-40B4-BE49-F238E27FC236}">
                <a16:creationId xmlns:a16="http://schemas.microsoft.com/office/drawing/2014/main" id="{FD0218F3-50EE-4EB6-A4A4-3A767C607C80}"/>
              </a:ext>
            </a:extLst>
          </p:cNvPr>
          <p:cNvSpPr>
            <a:spLocks noGrp="1"/>
          </p:cNvSpPr>
          <p:nvPr>
            <p:ph type="dt" sz="half" idx="10"/>
          </p:nvPr>
        </p:nvSpPr>
        <p:spPr/>
        <p:txBody>
          <a:bodyPr/>
          <a:lstStyle/>
          <a:p>
            <a:r>
              <a:rPr lang="en-US"/>
              <a:t>Jul-25</a:t>
            </a:r>
          </a:p>
        </p:txBody>
      </p:sp>
      <p:sp>
        <p:nvSpPr>
          <p:cNvPr id="10" name="Footer Placeholder 9">
            <a:extLst>
              <a:ext uri="{FF2B5EF4-FFF2-40B4-BE49-F238E27FC236}">
                <a16:creationId xmlns:a16="http://schemas.microsoft.com/office/drawing/2014/main" id="{38DC5326-0348-4759-88DA-570F6189CB09}"/>
              </a:ext>
            </a:extLst>
          </p:cNvPr>
          <p:cNvSpPr>
            <a:spLocks noGrp="1"/>
          </p:cNvSpPr>
          <p:nvPr>
            <p:ph type="ftr" sz="quarter" idx="11"/>
          </p:nvPr>
        </p:nvSpPr>
        <p:spPr/>
        <p:txBody>
          <a:bodyPr/>
          <a:lstStyle/>
          <a:p>
            <a:r>
              <a:rPr lang="en-US" sz="1400" b="1" dirty="0"/>
              <a:t>Inventory management system</a:t>
            </a:r>
          </a:p>
        </p:txBody>
      </p:sp>
    </p:spTree>
    <p:extLst>
      <p:ext uri="{BB962C8B-B14F-4D97-AF65-F5344CB8AC3E}">
        <p14:creationId xmlns:p14="http://schemas.microsoft.com/office/powerpoint/2010/main" val="24921074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B3126199-8134-4621-B809-9CB6EE68148D}"/>
              </a:ext>
            </a:extLst>
          </p:cNvPr>
          <p:cNvSpPr txBox="1"/>
          <p:nvPr/>
        </p:nvSpPr>
        <p:spPr>
          <a:xfrm>
            <a:off x="390699" y="453691"/>
            <a:ext cx="11590235" cy="5308505"/>
          </a:xfrm>
          <a:prstGeom prst="rect">
            <a:avLst/>
          </a:prstGeom>
          <a:noFill/>
        </p:spPr>
        <p:txBody>
          <a:bodyPr wrap="square" rtlCol="0">
            <a:spAutoFit/>
          </a:bodyPr>
          <a:lstStyle/>
          <a:p>
            <a:r>
              <a:rPr lang="en-US" sz="2800" dirty="0"/>
              <a:t>   Contents</a:t>
            </a:r>
          </a:p>
          <a:p>
            <a:endParaRPr lang="en-US" sz="2800" dirty="0"/>
          </a:p>
          <a:p>
            <a:pPr marL="800100" lvl="1" indent="-342900">
              <a:lnSpc>
                <a:spcPct val="200000"/>
              </a:lnSpc>
              <a:buFont typeface="+mj-lt"/>
              <a:buAutoNum type="arabicPeriod"/>
            </a:pPr>
            <a:r>
              <a:rPr lang="en-US" dirty="0"/>
              <a:t>Project summary.</a:t>
            </a:r>
          </a:p>
          <a:p>
            <a:pPr marL="800100" lvl="1" indent="-342900">
              <a:lnSpc>
                <a:spcPct val="200000"/>
              </a:lnSpc>
              <a:buFont typeface="+mj-lt"/>
              <a:buAutoNum type="arabicPeriod"/>
            </a:pPr>
            <a:r>
              <a:rPr lang="en-US" dirty="0"/>
              <a:t>Platform &amp; language.</a:t>
            </a:r>
          </a:p>
          <a:p>
            <a:pPr marL="800100" lvl="1" indent="-342900">
              <a:lnSpc>
                <a:spcPct val="200000"/>
              </a:lnSpc>
              <a:buFont typeface="+mj-lt"/>
              <a:buAutoNum type="arabicPeriod"/>
            </a:pPr>
            <a:r>
              <a:rPr lang="en-US" dirty="0"/>
              <a:t>Features.</a:t>
            </a:r>
          </a:p>
          <a:p>
            <a:pPr marL="800100" lvl="1" indent="-342900">
              <a:lnSpc>
                <a:spcPct val="200000"/>
              </a:lnSpc>
              <a:buFont typeface="+mj-lt"/>
              <a:buAutoNum type="arabicPeriod"/>
            </a:pPr>
            <a:r>
              <a:rPr lang="en-US" dirty="0"/>
              <a:t>Project progress.</a:t>
            </a:r>
          </a:p>
          <a:p>
            <a:pPr marL="800100" lvl="1" indent="-342900">
              <a:lnSpc>
                <a:spcPct val="200000"/>
              </a:lnSpc>
              <a:buFont typeface="+mj-lt"/>
              <a:buAutoNum type="arabicPeriod"/>
            </a:pPr>
            <a:r>
              <a:rPr lang="en-US" dirty="0"/>
              <a:t>Installation process</a:t>
            </a:r>
          </a:p>
          <a:p>
            <a:pPr marL="800100" lvl="1" indent="-342900">
              <a:lnSpc>
                <a:spcPct val="200000"/>
              </a:lnSpc>
              <a:buFont typeface="+mj-lt"/>
              <a:buAutoNum type="arabicPeriod"/>
            </a:pPr>
            <a:r>
              <a:rPr lang="en-US" dirty="0"/>
              <a:t>Interface</a:t>
            </a:r>
          </a:p>
          <a:p>
            <a:pPr marL="800100" lvl="1" indent="-342900">
              <a:lnSpc>
                <a:spcPct val="200000"/>
              </a:lnSpc>
              <a:buFont typeface="+mj-lt"/>
              <a:buAutoNum type="arabicPeriod"/>
            </a:pPr>
            <a:r>
              <a:rPr lang="en-US" dirty="0"/>
              <a:t>Source code.</a:t>
            </a:r>
          </a:p>
          <a:p>
            <a:pPr marL="800100" lvl="1" indent="-342900">
              <a:lnSpc>
                <a:spcPct val="200000"/>
              </a:lnSpc>
              <a:buFont typeface="+mj-lt"/>
              <a:buAutoNum type="arabicPeriod"/>
            </a:pPr>
            <a:r>
              <a:rPr lang="en-US" dirty="0"/>
              <a:t>Future plans.</a:t>
            </a:r>
          </a:p>
        </p:txBody>
      </p:sp>
      <p:pic>
        <p:nvPicPr>
          <p:cNvPr id="9" name="Picture 8">
            <a:extLst>
              <a:ext uri="{FF2B5EF4-FFF2-40B4-BE49-F238E27FC236}">
                <a16:creationId xmlns:a16="http://schemas.microsoft.com/office/drawing/2014/main" id="{06FBE53D-A07C-4FE6-9CB8-612106081A8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17116" y="179370"/>
            <a:ext cx="763818" cy="882846"/>
          </a:xfrm>
          <a:prstGeom prst="rect">
            <a:avLst/>
          </a:prstGeom>
        </p:spPr>
      </p:pic>
      <p:sp>
        <p:nvSpPr>
          <p:cNvPr id="6" name="Slide Number Placeholder 5">
            <a:extLst>
              <a:ext uri="{FF2B5EF4-FFF2-40B4-BE49-F238E27FC236}">
                <a16:creationId xmlns:a16="http://schemas.microsoft.com/office/drawing/2014/main" id="{8E747BF2-FFC3-4C6F-9772-FB69D9248433}"/>
              </a:ext>
            </a:extLst>
          </p:cNvPr>
          <p:cNvSpPr>
            <a:spLocks noGrp="1"/>
          </p:cNvSpPr>
          <p:nvPr>
            <p:ph type="sldNum" sz="quarter" idx="12"/>
          </p:nvPr>
        </p:nvSpPr>
        <p:spPr/>
        <p:txBody>
          <a:bodyPr/>
          <a:lstStyle/>
          <a:p>
            <a:fld id="{CB39D8DA-1826-4567-A290-E545A9ECABC3}" type="slidenum">
              <a:rPr lang="en-US" smtClean="0"/>
              <a:t>3</a:t>
            </a:fld>
            <a:endParaRPr lang="en-US"/>
          </a:p>
        </p:txBody>
      </p:sp>
      <p:sp>
        <p:nvSpPr>
          <p:cNvPr id="7" name="Date Placeholder 6">
            <a:extLst>
              <a:ext uri="{FF2B5EF4-FFF2-40B4-BE49-F238E27FC236}">
                <a16:creationId xmlns:a16="http://schemas.microsoft.com/office/drawing/2014/main" id="{41761DCD-5BDE-4A28-B267-6F3C830E7E4D}"/>
              </a:ext>
            </a:extLst>
          </p:cNvPr>
          <p:cNvSpPr>
            <a:spLocks noGrp="1"/>
          </p:cNvSpPr>
          <p:nvPr>
            <p:ph type="dt" sz="half" idx="10"/>
          </p:nvPr>
        </p:nvSpPr>
        <p:spPr/>
        <p:txBody>
          <a:bodyPr/>
          <a:lstStyle/>
          <a:p>
            <a:r>
              <a:rPr lang="en-US"/>
              <a:t>Jul-25</a:t>
            </a:r>
            <a:endParaRPr lang="en-US" dirty="0"/>
          </a:p>
        </p:txBody>
      </p:sp>
      <p:sp>
        <p:nvSpPr>
          <p:cNvPr id="10" name="Footer Placeholder 9">
            <a:extLst>
              <a:ext uri="{FF2B5EF4-FFF2-40B4-BE49-F238E27FC236}">
                <a16:creationId xmlns:a16="http://schemas.microsoft.com/office/drawing/2014/main" id="{C7F35587-9995-4D15-829C-D12FA0784046}"/>
              </a:ext>
            </a:extLst>
          </p:cNvPr>
          <p:cNvSpPr>
            <a:spLocks noGrp="1"/>
          </p:cNvSpPr>
          <p:nvPr>
            <p:ph type="ftr" sz="quarter" idx="11"/>
          </p:nvPr>
        </p:nvSpPr>
        <p:spPr/>
        <p:txBody>
          <a:bodyPr/>
          <a:lstStyle/>
          <a:p>
            <a:r>
              <a:rPr lang="en-US" sz="1400" b="1" dirty="0"/>
              <a:t>Inventory management system</a:t>
            </a:r>
          </a:p>
        </p:txBody>
      </p:sp>
    </p:spTree>
    <p:extLst>
      <p:ext uri="{BB962C8B-B14F-4D97-AF65-F5344CB8AC3E}">
        <p14:creationId xmlns:p14="http://schemas.microsoft.com/office/powerpoint/2010/main" val="26257035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E6F2476-4C43-4D09-B6A3-72D5103A6415}"/>
              </a:ext>
            </a:extLst>
          </p:cNvPr>
          <p:cNvSpPr>
            <a:spLocks noGrp="1"/>
          </p:cNvSpPr>
          <p:nvPr>
            <p:ph idx="1"/>
          </p:nvPr>
        </p:nvSpPr>
        <p:spPr>
          <a:xfrm>
            <a:off x="324196" y="603336"/>
            <a:ext cx="9099204" cy="467193"/>
          </a:xfrm>
        </p:spPr>
        <p:txBody>
          <a:bodyPr>
            <a:normAutofit lnSpcReduction="10000"/>
          </a:bodyPr>
          <a:lstStyle/>
          <a:p>
            <a:pPr marL="0" indent="0">
              <a:buNone/>
            </a:pPr>
            <a:r>
              <a:rPr lang="en-US" dirty="0"/>
              <a:t>Project summary</a:t>
            </a:r>
          </a:p>
        </p:txBody>
      </p:sp>
      <p:pic>
        <p:nvPicPr>
          <p:cNvPr id="9" name="Picture 8">
            <a:extLst>
              <a:ext uri="{FF2B5EF4-FFF2-40B4-BE49-F238E27FC236}">
                <a16:creationId xmlns:a16="http://schemas.microsoft.com/office/drawing/2014/main" id="{95F9280F-C70F-459D-82FD-A2919651633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17116" y="179371"/>
            <a:ext cx="763818" cy="882846"/>
          </a:xfrm>
          <a:prstGeom prst="rect">
            <a:avLst/>
          </a:prstGeom>
        </p:spPr>
      </p:pic>
      <p:sp>
        <p:nvSpPr>
          <p:cNvPr id="10" name="Rectangle 9">
            <a:extLst>
              <a:ext uri="{FF2B5EF4-FFF2-40B4-BE49-F238E27FC236}">
                <a16:creationId xmlns:a16="http://schemas.microsoft.com/office/drawing/2014/main" id="{D15EB60C-972B-4B44-97ED-607DA6807BE1}"/>
              </a:ext>
            </a:extLst>
          </p:cNvPr>
          <p:cNvSpPr/>
          <p:nvPr/>
        </p:nvSpPr>
        <p:spPr>
          <a:xfrm>
            <a:off x="330200" y="2250478"/>
            <a:ext cx="11650734" cy="36266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50000"/>
              </a:lnSpc>
            </a:pPr>
            <a:r>
              <a:rPr lang="en-US" sz="2200" dirty="0">
                <a:solidFill>
                  <a:schemeClr val="tx1"/>
                </a:solidFill>
              </a:rPr>
              <a:t>           Our Inventory management system is basically used for sorting and keeping records of lab  equipment. </a:t>
            </a:r>
            <a:r>
              <a:rPr lang="en-US" sz="2200" dirty="0">
                <a:solidFill>
                  <a:schemeClr val="tx1"/>
                </a:solidFill>
                <a:latin typeface="Calibri" panose="020F0502020204030204" pitchFamily="34" charset="0"/>
                <a:cs typeface="Calibri" panose="020F0502020204030204" pitchFamily="34" charset="0"/>
              </a:rPr>
              <a:t>The software includes some critical components. Such as incoming and outgoing   materials, raw material entry sheet, daily expenditure and most importantly the list of waste and faulty products.</a:t>
            </a:r>
          </a:p>
          <a:p>
            <a:pPr>
              <a:lnSpc>
                <a:spcPct val="150000"/>
              </a:lnSpc>
            </a:pPr>
            <a:r>
              <a:rPr lang="en-US" sz="2200" dirty="0">
                <a:solidFill>
                  <a:schemeClr val="tx1"/>
                </a:solidFill>
                <a:latin typeface="Calibri" panose="020F0502020204030204" pitchFamily="34" charset="0"/>
                <a:cs typeface="Calibri" panose="020F0502020204030204" pitchFamily="34" charset="0"/>
              </a:rPr>
              <a:t> </a:t>
            </a:r>
          </a:p>
          <a:p>
            <a:pPr>
              <a:lnSpc>
                <a:spcPct val="150000"/>
              </a:lnSpc>
            </a:pPr>
            <a:endParaRPr lang="en-US" sz="2200" dirty="0">
              <a:solidFill>
                <a:schemeClr val="tx1"/>
              </a:solidFill>
              <a:latin typeface="Calibri" panose="020F0502020204030204" pitchFamily="34" charset="0"/>
              <a:cs typeface="Calibri" panose="020F0502020204030204" pitchFamily="34" charset="0"/>
            </a:endParaRPr>
          </a:p>
          <a:p>
            <a:pPr>
              <a:lnSpc>
                <a:spcPct val="150000"/>
              </a:lnSpc>
            </a:pPr>
            <a:endParaRPr lang="en-US" sz="2200" dirty="0">
              <a:solidFill>
                <a:schemeClr val="tx1"/>
              </a:solidFill>
              <a:latin typeface="Calibri" panose="020F0502020204030204" pitchFamily="34" charset="0"/>
              <a:cs typeface="Calibri" panose="020F0502020204030204" pitchFamily="34" charset="0"/>
            </a:endParaRPr>
          </a:p>
        </p:txBody>
      </p:sp>
      <p:sp>
        <p:nvSpPr>
          <p:cNvPr id="7" name="Slide Number Placeholder 6">
            <a:extLst>
              <a:ext uri="{FF2B5EF4-FFF2-40B4-BE49-F238E27FC236}">
                <a16:creationId xmlns:a16="http://schemas.microsoft.com/office/drawing/2014/main" id="{3108A0AE-A971-4775-9555-6A5922A8ED34}"/>
              </a:ext>
            </a:extLst>
          </p:cNvPr>
          <p:cNvSpPr>
            <a:spLocks noGrp="1"/>
          </p:cNvSpPr>
          <p:nvPr>
            <p:ph type="sldNum" sz="quarter" idx="12"/>
          </p:nvPr>
        </p:nvSpPr>
        <p:spPr/>
        <p:txBody>
          <a:bodyPr/>
          <a:lstStyle/>
          <a:p>
            <a:fld id="{CB39D8DA-1826-4567-A290-E545A9ECABC3}" type="slidenum">
              <a:rPr lang="en-US" smtClean="0"/>
              <a:t>4</a:t>
            </a:fld>
            <a:endParaRPr lang="en-US"/>
          </a:p>
        </p:txBody>
      </p:sp>
      <p:sp>
        <p:nvSpPr>
          <p:cNvPr id="8" name="Date Placeholder 7">
            <a:extLst>
              <a:ext uri="{FF2B5EF4-FFF2-40B4-BE49-F238E27FC236}">
                <a16:creationId xmlns:a16="http://schemas.microsoft.com/office/drawing/2014/main" id="{1C2BAD76-9361-488A-AD75-0F397B099018}"/>
              </a:ext>
            </a:extLst>
          </p:cNvPr>
          <p:cNvSpPr>
            <a:spLocks noGrp="1"/>
          </p:cNvSpPr>
          <p:nvPr>
            <p:ph type="dt" sz="half" idx="10"/>
          </p:nvPr>
        </p:nvSpPr>
        <p:spPr/>
        <p:txBody>
          <a:bodyPr/>
          <a:lstStyle/>
          <a:p>
            <a:r>
              <a:rPr lang="en-US"/>
              <a:t>Jul-25</a:t>
            </a:r>
          </a:p>
        </p:txBody>
      </p:sp>
      <p:sp>
        <p:nvSpPr>
          <p:cNvPr id="11" name="Footer Placeholder 10">
            <a:extLst>
              <a:ext uri="{FF2B5EF4-FFF2-40B4-BE49-F238E27FC236}">
                <a16:creationId xmlns:a16="http://schemas.microsoft.com/office/drawing/2014/main" id="{87D9307C-CCDD-4D70-B5D3-F3DF78F7C533}"/>
              </a:ext>
            </a:extLst>
          </p:cNvPr>
          <p:cNvSpPr>
            <a:spLocks noGrp="1"/>
          </p:cNvSpPr>
          <p:nvPr>
            <p:ph type="ftr" sz="quarter" idx="11"/>
          </p:nvPr>
        </p:nvSpPr>
        <p:spPr/>
        <p:txBody>
          <a:bodyPr/>
          <a:lstStyle/>
          <a:p>
            <a:r>
              <a:rPr lang="en-US" sz="1400" b="1" dirty="0"/>
              <a:t>Inventory management system</a:t>
            </a:r>
          </a:p>
        </p:txBody>
      </p:sp>
    </p:spTree>
    <p:extLst>
      <p:ext uri="{BB962C8B-B14F-4D97-AF65-F5344CB8AC3E}">
        <p14:creationId xmlns:p14="http://schemas.microsoft.com/office/powerpoint/2010/main" val="27078138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CEED371-1668-4FE5-A3C6-F214281B1948}"/>
              </a:ext>
            </a:extLst>
          </p:cNvPr>
          <p:cNvSpPr>
            <a:spLocks noGrp="1"/>
          </p:cNvSpPr>
          <p:nvPr>
            <p:ph type="dt" sz="half" idx="10"/>
          </p:nvPr>
        </p:nvSpPr>
        <p:spPr/>
        <p:txBody>
          <a:bodyPr/>
          <a:lstStyle/>
          <a:p>
            <a:r>
              <a:rPr lang="en-US"/>
              <a:t>Jul-25</a:t>
            </a:r>
          </a:p>
        </p:txBody>
      </p:sp>
      <p:sp>
        <p:nvSpPr>
          <p:cNvPr id="3" name="Footer Placeholder 2">
            <a:extLst>
              <a:ext uri="{FF2B5EF4-FFF2-40B4-BE49-F238E27FC236}">
                <a16:creationId xmlns:a16="http://schemas.microsoft.com/office/drawing/2014/main" id="{09BD1D5A-CFED-4E2A-841A-09601CDB990B}"/>
              </a:ext>
            </a:extLst>
          </p:cNvPr>
          <p:cNvSpPr>
            <a:spLocks noGrp="1"/>
          </p:cNvSpPr>
          <p:nvPr>
            <p:ph type="ftr" sz="quarter" idx="11"/>
          </p:nvPr>
        </p:nvSpPr>
        <p:spPr/>
        <p:txBody>
          <a:bodyPr/>
          <a:lstStyle/>
          <a:p>
            <a:r>
              <a:rPr lang="en-US" b="1" dirty="0"/>
              <a:t>Inventory management system</a:t>
            </a:r>
          </a:p>
        </p:txBody>
      </p:sp>
      <p:sp>
        <p:nvSpPr>
          <p:cNvPr id="4" name="Slide Number Placeholder 3">
            <a:extLst>
              <a:ext uri="{FF2B5EF4-FFF2-40B4-BE49-F238E27FC236}">
                <a16:creationId xmlns:a16="http://schemas.microsoft.com/office/drawing/2014/main" id="{7E498DDA-BB0E-4458-A420-0045F2E0329B}"/>
              </a:ext>
            </a:extLst>
          </p:cNvPr>
          <p:cNvSpPr>
            <a:spLocks noGrp="1"/>
          </p:cNvSpPr>
          <p:nvPr>
            <p:ph type="sldNum" sz="quarter" idx="12"/>
          </p:nvPr>
        </p:nvSpPr>
        <p:spPr/>
        <p:txBody>
          <a:bodyPr/>
          <a:lstStyle/>
          <a:p>
            <a:fld id="{CB39D8DA-1826-4567-A290-E545A9ECABC3}" type="slidenum">
              <a:rPr lang="en-US" smtClean="0"/>
              <a:t>5</a:t>
            </a:fld>
            <a:endParaRPr lang="en-US"/>
          </a:p>
        </p:txBody>
      </p:sp>
      <p:sp>
        <p:nvSpPr>
          <p:cNvPr id="5" name="Rectangle 4">
            <a:extLst>
              <a:ext uri="{FF2B5EF4-FFF2-40B4-BE49-F238E27FC236}">
                <a16:creationId xmlns:a16="http://schemas.microsoft.com/office/drawing/2014/main" id="{A15E0720-ABC9-4047-8440-D2584826AEC6}"/>
              </a:ext>
            </a:extLst>
          </p:cNvPr>
          <p:cNvSpPr/>
          <p:nvPr/>
        </p:nvSpPr>
        <p:spPr>
          <a:xfrm>
            <a:off x="307571" y="357447"/>
            <a:ext cx="11529753" cy="58521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2800" dirty="0">
              <a:solidFill>
                <a:schemeClr val="tx1"/>
              </a:solidFill>
            </a:endParaRPr>
          </a:p>
          <a:p>
            <a:r>
              <a:rPr lang="en-US" sz="2800" dirty="0">
                <a:solidFill>
                  <a:schemeClr val="tx1"/>
                </a:solidFill>
              </a:rPr>
              <a:t>  Platform &amp; language</a:t>
            </a:r>
          </a:p>
          <a:p>
            <a:endParaRPr lang="en-US" sz="2800" dirty="0">
              <a:solidFill>
                <a:schemeClr val="tx1"/>
              </a:solidFill>
            </a:endParaRPr>
          </a:p>
          <a:p>
            <a:endParaRPr lang="en-US" sz="2800" dirty="0">
              <a:solidFill>
                <a:schemeClr val="tx1"/>
              </a:solidFill>
            </a:endParaRPr>
          </a:p>
          <a:p>
            <a:endParaRPr lang="en-US" sz="2800" dirty="0">
              <a:solidFill>
                <a:schemeClr val="tx1"/>
              </a:solidFill>
            </a:endParaRPr>
          </a:p>
          <a:p>
            <a:endParaRPr lang="en-US" sz="2800" dirty="0">
              <a:solidFill>
                <a:schemeClr val="tx1"/>
              </a:solidFill>
            </a:endParaRPr>
          </a:p>
          <a:p>
            <a:endParaRPr lang="en-US" sz="2800" dirty="0">
              <a:solidFill>
                <a:schemeClr val="tx1"/>
              </a:solidFill>
            </a:endParaRPr>
          </a:p>
        </p:txBody>
      </p:sp>
      <p:pic>
        <p:nvPicPr>
          <p:cNvPr id="11" name="Picture 10">
            <a:extLst>
              <a:ext uri="{FF2B5EF4-FFF2-40B4-BE49-F238E27FC236}">
                <a16:creationId xmlns:a16="http://schemas.microsoft.com/office/drawing/2014/main" id="{AE970B6A-9C0A-4A62-B2A1-0EFB35E1D5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8852" y="1886989"/>
            <a:ext cx="3566331" cy="2222678"/>
          </a:xfrm>
          <a:prstGeom prst="rect">
            <a:avLst/>
          </a:prstGeom>
        </p:spPr>
      </p:pic>
      <p:pic>
        <p:nvPicPr>
          <p:cNvPr id="13" name="Picture 12">
            <a:extLst>
              <a:ext uri="{FF2B5EF4-FFF2-40B4-BE49-F238E27FC236}">
                <a16:creationId xmlns:a16="http://schemas.microsoft.com/office/drawing/2014/main" id="{1E57F170-FC1B-47B6-A052-24C6FC02E0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88778" y="2039592"/>
            <a:ext cx="2013672" cy="2013672"/>
          </a:xfrm>
          <a:prstGeom prst="rect">
            <a:avLst/>
          </a:prstGeom>
        </p:spPr>
      </p:pic>
      <p:sp>
        <p:nvSpPr>
          <p:cNvPr id="14" name="Rectangle 13">
            <a:extLst>
              <a:ext uri="{FF2B5EF4-FFF2-40B4-BE49-F238E27FC236}">
                <a16:creationId xmlns:a16="http://schemas.microsoft.com/office/drawing/2014/main" id="{874CC256-B8A1-4D9A-9837-EE9B34A18BD5}"/>
              </a:ext>
            </a:extLst>
          </p:cNvPr>
          <p:cNvSpPr/>
          <p:nvPr/>
        </p:nvSpPr>
        <p:spPr>
          <a:xfrm>
            <a:off x="1205345" y="4397433"/>
            <a:ext cx="3640975" cy="5735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Visual studio</a:t>
            </a:r>
          </a:p>
        </p:txBody>
      </p:sp>
      <p:sp>
        <p:nvSpPr>
          <p:cNvPr id="16" name="Rectangle 15">
            <a:extLst>
              <a:ext uri="{FF2B5EF4-FFF2-40B4-BE49-F238E27FC236}">
                <a16:creationId xmlns:a16="http://schemas.microsoft.com/office/drawing/2014/main" id="{4E82E08A-6C3E-494F-9176-2581E7A1202D}"/>
              </a:ext>
            </a:extLst>
          </p:cNvPr>
          <p:cNvSpPr/>
          <p:nvPr/>
        </p:nvSpPr>
        <p:spPr>
          <a:xfrm>
            <a:off x="6860770" y="4397433"/>
            <a:ext cx="3640975" cy="5735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Python</a:t>
            </a:r>
          </a:p>
        </p:txBody>
      </p:sp>
      <p:pic>
        <p:nvPicPr>
          <p:cNvPr id="17" name="Picture 16">
            <a:extLst>
              <a:ext uri="{FF2B5EF4-FFF2-40B4-BE49-F238E27FC236}">
                <a16:creationId xmlns:a16="http://schemas.microsoft.com/office/drawing/2014/main" id="{8F49E627-1AA2-4E1D-9BA3-5D043E3E1F8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217116" y="171058"/>
            <a:ext cx="763818" cy="882846"/>
          </a:xfrm>
          <a:prstGeom prst="rect">
            <a:avLst/>
          </a:prstGeom>
        </p:spPr>
      </p:pic>
    </p:spTree>
    <p:extLst>
      <p:ext uri="{BB962C8B-B14F-4D97-AF65-F5344CB8AC3E}">
        <p14:creationId xmlns:p14="http://schemas.microsoft.com/office/powerpoint/2010/main" val="28347775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4103469-89A6-4E47-ACD7-AF5B8C364CBD}"/>
              </a:ext>
            </a:extLst>
          </p:cNvPr>
          <p:cNvSpPr>
            <a:spLocks noGrp="1"/>
          </p:cNvSpPr>
          <p:nvPr>
            <p:ph type="dt" sz="half" idx="10"/>
          </p:nvPr>
        </p:nvSpPr>
        <p:spPr/>
        <p:txBody>
          <a:bodyPr/>
          <a:lstStyle/>
          <a:p>
            <a:r>
              <a:rPr lang="en-US"/>
              <a:t>Jul-25</a:t>
            </a:r>
          </a:p>
        </p:txBody>
      </p:sp>
      <p:sp>
        <p:nvSpPr>
          <p:cNvPr id="3" name="Footer Placeholder 2">
            <a:extLst>
              <a:ext uri="{FF2B5EF4-FFF2-40B4-BE49-F238E27FC236}">
                <a16:creationId xmlns:a16="http://schemas.microsoft.com/office/drawing/2014/main" id="{69A3F4E1-B455-46A2-8FEC-30C9BE19535D}"/>
              </a:ext>
            </a:extLst>
          </p:cNvPr>
          <p:cNvSpPr>
            <a:spLocks noGrp="1"/>
          </p:cNvSpPr>
          <p:nvPr>
            <p:ph type="ftr" sz="quarter" idx="11"/>
          </p:nvPr>
        </p:nvSpPr>
        <p:spPr/>
        <p:txBody>
          <a:bodyPr/>
          <a:lstStyle/>
          <a:p>
            <a:r>
              <a:rPr lang="en-US" b="1" dirty="0"/>
              <a:t>Inventory management system</a:t>
            </a:r>
          </a:p>
        </p:txBody>
      </p:sp>
      <p:sp>
        <p:nvSpPr>
          <p:cNvPr id="4" name="Slide Number Placeholder 3">
            <a:extLst>
              <a:ext uri="{FF2B5EF4-FFF2-40B4-BE49-F238E27FC236}">
                <a16:creationId xmlns:a16="http://schemas.microsoft.com/office/drawing/2014/main" id="{920E6155-29EA-4F67-AAAD-DAC195EF1ED9}"/>
              </a:ext>
            </a:extLst>
          </p:cNvPr>
          <p:cNvSpPr>
            <a:spLocks noGrp="1"/>
          </p:cNvSpPr>
          <p:nvPr>
            <p:ph type="sldNum" sz="quarter" idx="12"/>
          </p:nvPr>
        </p:nvSpPr>
        <p:spPr/>
        <p:txBody>
          <a:bodyPr/>
          <a:lstStyle/>
          <a:p>
            <a:fld id="{CB39D8DA-1826-4567-A290-E545A9ECABC3}" type="slidenum">
              <a:rPr lang="en-US" smtClean="0"/>
              <a:t>6</a:t>
            </a:fld>
            <a:endParaRPr lang="en-US"/>
          </a:p>
        </p:txBody>
      </p:sp>
      <p:pic>
        <p:nvPicPr>
          <p:cNvPr id="5" name="Picture 4">
            <a:extLst>
              <a:ext uri="{FF2B5EF4-FFF2-40B4-BE49-F238E27FC236}">
                <a16:creationId xmlns:a16="http://schemas.microsoft.com/office/drawing/2014/main" id="{7A560248-C7C7-4B90-AEFE-725E131A048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17116" y="171058"/>
            <a:ext cx="763818" cy="882846"/>
          </a:xfrm>
          <a:prstGeom prst="rect">
            <a:avLst/>
          </a:prstGeom>
        </p:spPr>
      </p:pic>
      <p:sp>
        <p:nvSpPr>
          <p:cNvPr id="6" name="TextBox 5">
            <a:extLst>
              <a:ext uri="{FF2B5EF4-FFF2-40B4-BE49-F238E27FC236}">
                <a16:creationId xmlns:a16="http://schemas.microsoft.com/office/drawing/2014/main" id="{3A4CEB91-AA57-43CF-BA88-CE659E147A2C}"/>
              </a:ext>
            </a:extLst>
          </p:cNvPr>
          <p:cNvSpPr txBox="1"/>
          <p:nvPr/>
        </p:nvSpPr>
        <p:spPr>
          <a:xfrm>
            <a:off x="739833" y="1995054"/>
            <a:ext cx="10814858" cy="2446824"/>
          </a:xfrm>
          <a:prstGeom prst="rect">
            <a:avLst/>
          </a:prstGeom>
          <a:noFill/>
        </p:spPr>
        <p:txBody>
          <a:bodyPr wrap="square" rtlCol="0">
            <a:spAutoFit/>
          </a:bodyPr>
          <a:lstStyle/>
          <a:p>
            <a:pPr marL="285750" indent="-285750">
              <a:lnSpc>
                <a:spcPct val="150000"/>
              </a:lnSpc>
              <a:buFont typeface="Wingdings" panose="05000000000000000000" pitchFamily="2" charset="2"/>
              <a:buChar char="q"/>
            </a:pPr>
            <a:r>
              <a:rPr lang="en-US" dirty="0">
                <a:latin typeface="Calibri" panose="020F0502020204030204" pitchFamily="34" charset="0"/>
                <a:cs typeface="Calibri" panose="020F0502020204030204" pitchFamily="34" charset="0"/>
              </a:rPr>
              <a:t>Visual studio is used to develop the software. The particular software will only run on windows operating system. </a:t>
            </a:r>
          </a:p>
          <a:p>
            <a:pPr>
              <a:lnSpc>
                <a:spcPct val="150000"/>
              </a:lnSpc>
            </a:pPr>
            <a:endParaRPr lang="en-US" dirty="0">
              <a:latin typeface="Calibri" panose="020F0502020204030204" pitchFamily="34" charset="0"/>
              <a:cs typeface="Calibri" panose="020F0502020204030204" pitchFamily="34" charset="0"/>
            </a:endParaRPr>
          </a:p>
          <a:p>
            <a:pPr marL="285750" indent="-285750">
              <a:lnSpc>
                <a:spcPct val="150000"/>
              </a:lnSpc>
              <a:buFont typeface="Wingdings" panose="05000000000000000000" pitchFamily="2" charset="2"/>
              <a:buChar char="q"/>
            </a:pPr>
            <a:r>
              <a:rPr lang="en-US" dirty="0">
                <a:latin typeface="Calibri" panose="020F0502020204030204" pitchFamily="34" charset="0"/>
                <a:cs typeface="Calibri" panose="020F0502020204030204" pitchFamily="34" charset="0"/>
              </a:rPr>
              <a:t> Python is used for the programming language of the software as Python is a high level programming language with </a:t>
            </a:r>
            <a:r>
              <a:rPr lang="en-US" dirty="0" err="1">
                <a:latin typeface="Calibri" panose="020F0502020204030204" pitchFamily="34" charset="0"/>
                <a:cs typeface="Calibri" panose="020F0502020204030204" pitchFamily="34" charset="0"/>
              </a:rPr>
              <a:t>oop</a:t>
            </a:r>
            <a:r>
              <a:rPr lang="en-US" dirty="0">
                <a:latin typeface="Calibri" panose="020F0502020204030204" pitchFamily="34" charset="0"/>
                <a:cs typeface="Calibri" panose="020F0502020204030204" pitchFamily="34" charset="0"/>
              </a:rPr>
              <a:t> support. Most importantly python offers usage of customable GUI’s from scratch.</a:t>
            </a:r>
          </a:p>
          <a:p>
            <a:endParaRPr lang="en-US" dirty="0"/>
          </a:p>
        </p:txBody>
      </p:sp>
    </p:spTree>
    <p:extLst>
      <p:ext uri="{BB962C8B-B14F-4D97-AF65-F5344CB8AC3E}">
        <p14:creationId xmlns:p14="http://schemas.microsoft.com/office/powerpoint/2010/main" val="17788868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49626-D31E-49C9-9AC2-DF29CDD997C2}"/>
              </a:ext>
            </a:extLst>
          </p:cNvPr>
          <p:cNvSpPr>
            <a:spLocks noGrp="1"/>
          </p:cNvSpPr>
          <p:nvPr>
            <p:ph type="title"/>
          </p:nvPr>
        </p:nvSpPr>
        <p:spPr>
          <a:xfrm>
            <a:off x="364066" y="643467"/>
            <a:ext cx="10515600" cy="806646"/>
          </a:xfrm>
        </p:spPr>
        <p:txBody>
          <a:bodyPr>
            <a:normAutofit fontScale="90000"/>
          </a:bodyPr>
          <a:lstStyle/>
          <a:p>
            <a:r>
              <a:rPr lang="en-US" sz="3100" dirty="0">
                <a:latin typeface="+mn-lt"/>
              </a:rPr>
              <a:t>Features</a:t>
            </a:r>
            <a:br>
              <a:rPr lang="en-US" sz="2800" dirty="0">
                <a:latin typeface="+mn-lt"/>
              </a:rPr>
            </a:br>
            <a:endParaRPr lang="en-US" sz="2800" dirty="0">
              <a:latin typeface="+mn-lt"/>
            </a:endParaRPr>
          </a:p>
        </p:txBody>
      </p:sp>
      <p:pic>
        <p:nvPicPr>
          <p:cNvPr id="5" name="Picture 4">
            <a:extLst>
              <a:ext uri="{FF2B5EF4-FFF2-40B4-BE49-F238E27FC236}">
                <a16:creationId xmlns:a16="http://schemas.microsoft.com/office/drawing/2014/main" id="{A0E2B821-3C41-455D-9C5E-239E9213D7D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17116" y="171057"/>
            <a:ext cx="763818" cy="882846"/>
          </a:xfrm>
          <a:prstGeom prst="rect">
            <a:avLst/>
          </a:prstGeom>
        </p:spPr>
      </p:pic>
      <p:sp>
        <p:nvSpPr>
          <p:cNvPr id="6" name="Rectangle 5">
            <a:extLst>
              <a:ext uri="{FF2B5EF4-FFF2-40B4-BE49-F238E27FC236}">
                <a16:creationId xmlns:a16="http://schemas.microsoft.com/office/drawing/2014/main" id="{35351FD4-5C97-4B7B-BA2C-8529E845DC93}"/>
              </a:ext>
            </a:extLst>
          </p:cNvPr>
          <p:cNvSpPr/>
          <p:nvPr/>
        </p:nvSpPr>
        <p:spPr>
          <a:xfrm>
            <a:off x="481999" y="1278313"/>
            <a:ext cx="11710001" cy="47067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nSpc>
                <a:spcPct val="250000"/>
              </a:lnSpc>
              <a:buFont typeface="Arial" panose="020B0604020202020204" pitchFamily="34" charset="0"/>
              <a:buChar char="•"/>
            </a:pPr>
            <a:r>
              <a:rPr lang="en-US" dirty="0">
                <a:solidFill>
                  <a:schemeClr val="tx1"/>
                </a:solidFill>
                <a:latin typeface="Calibri" panose="020F0502020204030204" pitchFamily="34" charset="0"/>
                <a:cs typeface="Calibri" panose="020F0502020204030204" pitchFamily="34" charset="0"/>
              </a:rPr>
              <a:t> Calculate current stocks.</a:t>
            </a:r>
          </a:p>
          <a:p>
            <a:pPr marL="285750" indent="-285750">
              <a:lnSpc>
                <a:spcPct val="250000"/>
              </a:lnSpc>
              <a:buFont typeface="Arial" panose="020B0604020202020204" pitchFamily="34" charset="0"/>
              <a:buChar char="•"/>
            </a:pPr>
            <a:r>
              <a:rPr lang="en-US" dirty="0">
                <a:solidFill>
                  <a:schemeClr val="tx1"/>
                </a:solidFill>
                <a:latin typeface="Calibri" panose="020F0502020204030204" pitchFamily="34" charset="0"/>
                <a:cs typeface="Calibri" panose="020F0502020204030204" pitchFamily="34" charset="0"/>
              </a:rPr>
              <a:t>Record details of the products ( Name, details, entry date)</a:t>
            </a:r>
          </a:p>
          <a:p>
            <a:pPr marL="285750" indent="-285750">
              <a:lnSpc>
                <a:spcPct val="250000"/>
              </a:lnSpc>
              <a:buFont typeface="Arial" panose="020B0604020202020204" pitchFamily="34" charset="0"/>
              <a:buChar char="•"/>
            </a:pPr>
            <a:r>
              <a:rPr lang="en-US" dirty="0">
                <a:solidFill>
                  <a:schemeClr val="tx1"/>
                </a:solidFill>
                <a:latin typeface="Calibri" panose="020F0502020204030204" pitchFamily="34" charset="0"/>
                <a:cs typeface="Calibri" panose="020F0502020204030204" pitchFamily="34" charset="0"/>
              </a:rPr>
              <a:t>Edit, search and indexing data.</a:t>
            </a:r>
          </a:p>
          <a:p>
            <a:pPr marL="285750" indent="-285750">
              <a:lnSpc>
                <a:spcPct val="250000"/>
              </a:lnSpc>
              <a:buFont typeface="Arial" panose="020B0604020202020204" pitchFamily="34" charset="0"/>
              <a:buChar char="•"/>
            </a:pPr>
            <a:r>
              <a:rPr lang="en-US" dirty="0">
                <a:solidFill>
                  <a:schemeClr val="tx1"/>
                </a:solidFill>
                <a:latin typeface="Calibri" panose="020F0502020204030204" pitchFamily="34" charset="0"/>
                <a:cs typeface="Calibri" panose="020F0502020204030204" pitchFamily="34" charset="0"/>
              </a:rPr>
              <a:t>Keep records of daily used products and wastes.</a:t>
            </a:r>
          </a:p>
          <a:p>
            <a:pPr marL="285750" indent="-285750">
              <a:lnSpc>
                <a:spcPct val="250000"/>
              </a:lnSpc>
              <a:buFont typeface="Arial" panose="020B0604020202020204" pitchFamily="34" charset="0"/>
              <a:buChar char="•"/>
            </a:pPr>
            <a:r>
              <a:rPr lang="en-US" dirty="0">
                <a:solidFill>
                  <a:schemeClr val="tx1"/>
                </a:solidFill>
                <a:latin typeface="Calibri" panose="020F0502020204030204" pitchFamily="34" charset="0"/>
                <a:cs typeface="Calibri" panose="020F0502020204030204" pitchFamily="34" charset="0"/>
              </a:rPr>
              <a:t>Display what items needs to be restocked.</a:t>
            </a:r>
          </a:p>
          <a:p>
            <a:endParaRPr lang="en-US" dirty="0"/>
          </a:p>
        </p:txBody>
      </p:sp>
      <p:sp>
        <p:nvSpPr>
          <p:cNvPr id="9" name="Slide Number Placeholder 8">
            <a:extLst>
              <a:ext uri="{FF2B5EF4-FFF2-40B4-BE49-F238E27FC236}">
                <a16:creationId xmlns:a16="http://schemas.microsoft.com/office/drawing/2014/main" id="{66DD1A31-338E-4CF9-B9A1-7148E6813198}"/>
              </a:ext>
            </a:extLst>
          </p:cNvPr>
          <p:cNvSpPr>
            <a:spLocks noGrp="1"/>
          </p:cNvSpPr>
          <p:nvPr>
            <p:ph type="sldNum" sz="quarter" idx="12"/>
          </p:nvPr>
        </p:nvSpPr>
        <p:spPr/>
        <p:txBody>
          <a:bodyPr/>
          <a:lstStyle/>
          <a:p>
            <a:fld id="{CB39D8DA-1826-4567-A290-E545A9ECABC3}" type="slidenum">
              <a:rPr lang="en-US" smtClean="0"/>
              <a:t>7</a:t>
            </a:fld>
            <a:endParaRPr lang="en-US"/>
          </a:p>
        </p:txBody>
      </p:sp>
      <p:sp>
        <p:nvSpPr>
          <p:cNvPr id="10" name="Date Placeholder 9">
            <a:extLst>
              <a:ext uri="{FF2B5EF4-FFF2-40B4-BE49-F238E27FC236}">
                <a16:creationId xmlns:a16="http://schemas.microsoft.com/office/drawing/2014/main" id="{3F2C580E-C3DD-4A55-9EB2-6D726B91ED11}"/>
              </a:ext>
            </a:extLst>
          </p:cNvPr>
          <p:cNvSpPr>
            <a:spLocks noGrp="1"/>
          </p:cNvSpPr>
          <p:nvPr>
            <p:ph type="dt" sz="half" idx="10"/>
          </p:nvPr>
        </p:nvSpPr>
        <p:spPr/>
        <p:txBody>
          <a:bodyPr/>
          <a:lstStyle/>
          <a:p>
            <a:r>
              <a:rPr lang="en-US"/>
              <a:t>Jul-25</a:t>
            </a:r>
          </a:p>
        </p:txBody>
      </p:sp>
      <p:sp>
        <p:nvSpPr>
          <p:cNvPr id="11" name="Footer Placeholder 10">
            <a:extLst>
              <a:ext uri="{FF2B5EF4-FFF2-40B4-BE49-F238E27FC236}">
                <a16:creationId xmlns:a16="http://schemas.microsoft.com/office/drawing/2014/main" id="{5D2244BA-EB1C-4C99-AA7F-B04283018C5E}"/>
              </a:ext>
            </a:extLst>
          </p:cNvPr>
          <p:cNvSpPr>
            <a:spLocks noGrp="1"/>
          </p:cNvSpPr>
          <p:nvPr>
            <p:ph type="ftr" sz="quarter" idx="11"/>
          </p:nvPr>
        </p:nvSpPr>
        <p:spPr/>
        <p:txBody>
          <a:bodyPr/>
          <a:lstStyle/>
          <a:p>
            <a:r>
              <a:rPr lang="en-US" sz="1400" b="1" dirty="0"/>
              <a:t>Inventory management system</a:t>
            </a:r>
          </a:p>
        </p:txBody>
      </p:sp>
    </p:spTree>
    <p:extLst>
      <p:ext uri="{BB962C8B-B14F-4D97-AF65-F5344CB8AC3E}">
        <p14:creationId xmlns:p14="http://schemas.microsoft.com/office/powerpoint/2010/main" val="9783232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DA5616-C213-4480-81F9-785FB99D8D91}"/>
              </a:ext>
            </a:extLst>
          </p:cNvPr>
          <p:cNvSpPr>
            <a:spLocks noGrp="1"/>
          </p:cNvSpPr>
          <p:nvPr>
            <p:ph type="title"/>
          </p:nvPr>
        </p:nvSpPr>
        <p:spPr>
          <a:xfrm>
            <a:off x="296334" y="204566"/>
            <a:ext cx="10515600" cy="1325563"/>
          </a:xfrm>
        </p:spPr>
        <p:txBody>
          <a:bodyPr>
            <a:normAutofit/>
          </a:bodyPr>
          <a:lstStyle/>
          <a:p>
            <a:r>
              <a:rPr lang="en-US" sz="2800" dirty="0">
                <a:latin typeface="+mn-lt"/>
              </a:rPr>
              <a:t>Project progress</a:t>
            </a:r>
          </a:p>
        </p:txBody>
      </p:sp>
      <p:pic>
        <p:nvPicPr>
          <p:cNvPr id="5" name="Picture 4">
            <a:extLst>
              <a:ext uri="{FF2B5EF4-FFF2-40B4-BE49-F238E27FC236}">
                <a16:creationId xmlns:a16="http://schemas.microsoft.com/office/drawing/2014/main" id="{C67AAC1A-2D89-4423-A38F-57A56FDC58B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17116" y="179371"/>
            <a:ext cx="763818" cy="882846"/>
          </a:xfrm>
          <a:prstGeom prst="rect">
            <a:avLst/>
          </a:prstGeom>
        </p:spPr>
      </p:pic>
      <p:sp>
        <p:nvSpPr>
          <p:cNvPr id="7" name="TextBox 6"/>
          <p:cNvSpPr txBox="1"/>
          <p:nvPr/>
        </p:nvSpPr>
        <p:spPr>
          <a:xfrm>
            <a:off x="296334" y="1771199"/>
            <a:ext cx="10287000" cy="4108817"/>
          </a:xfrm>
          <a:prstGeom prst="rect">
            <a:avLst/>
          </a:prstGeom>
          <a:noFill/>
        </p:spPr>
        <p:txBody>
          <a:bodyPr wrap="square" rtlCol="0">
            <a:spAutoFit/>
          </a:bodyPr>
          <a:lstStyle/>
          <a:p>
            <a:r>
              <a:rPr lang="en-US" dirty="0"/>
              <a:t>Progress we have done till now: </a:t>
            </a:r>
          </a:p>
          <a:p>
            <a:endParaRPr lang="en-US" dirty="0"/>
          </a:p>
          <a:p>
            <a:pPr marL="285750" indent="-285750">
              <a:lnSpc>
                <a:spcPct val="300000"/>
              </a:lnSpc>
              <a:buFont typeface="Calibri" panose="020F0502020204030204" pitchFamily="34" charset="0"/>
              <a:buChar char="•"/>
            </a:pPr>
            <a:r>
              <a:rPr lang="en-US" dirty="0"/>
              <a:t>We designed our gui using tkinter library from python programming language.</a:t>
            </a:r>
          </a:p>
          <a:p>
            <a:pPr marL="285750" indent="-285750">
              <a:lnSpc>
                <a:spcPct val="250000"/>
              </a:lnSpc>
              <a:buFont typeface="Arial" panose="020B0604020202020204" pitchFamily="34" charset="0"/>
              <a:buChar char="•"/>
            </a:pPr>
            <a:r>
              <a:rPr lang="en-US" dirty="0"/>
              <a:t>We made database using Sqlite3.</a:t>
            </a:r>
          </a:p>
          <a:p>
            <a:pPr marL="285750" indent="-285750">
              <a:lnSpc>
                <a:spcPct val="250000"/>
              </a:lnSpc>
              <a:buFont typeface="Arial" panose="020B0604020202020204" pitchFamily="34" charset="0"/>
              <a:buChar char="•"/>
            </a:pPr>
            <a:r>
              <a:rPr lang="en-US" dirty="0"/>
              <a:t>We connect gui and database using backend.py file.   </a:t>
            </a:r>
          </a:p>
          <a:p>
            <a:pPr marL="285750" indent="-285750">
              <a:lnSpc>
                <a:spcPct val="250000"/>
              </a:lnSpc>
              <a:buFont typeface="Arial" panose="020B0604020202020204" pitchFamily="34" charset="0"/>
              <a:buChar char="•"/>
            </a:pPr>
            <a:r>
              <a:rPr lang="en-US" dirty="0"/>
              <a:t>Finally we are able to make the final interface of the software. </a:t>
            </a:r>
          </a:p>
          <a:p>
            <a:endParaRPr lang="en-US" dirty="0"/>
          </a:p>
          <a:p>
            <a:endParaRPr lang="en-US" dirty="0"/>
          </a:p>
        </p:txBody>
      </p:sp>
      <p:sp>
        <p:nvSpPr>
          <p:cNvPr id="9" name="Slide Number Placeholder 8">
            <a:extLst>
              <a:ext uri="{FF2B5EF4-FFF2-40B4-BE49-F238E27FC236}">
                <a16:creationId xmlns:a16="http://schemas.microsoft.com/office/drawing/2014/main" id="{4C231029-86A5-4D7F-9334-538528A1F10E}"/>
              </a:ext>
            </a:extLst>
          </p:cNvPr>
          <p:cNvSpPr>
            <a:spLocks noGrp="1"/>
          </p:cNvSpPr>
          <p:nvPr>
            <p:ph type="sldNum" sz="quarter" idx="12"/>
          </p:nvPr>
        </p:nvSpPr>
        <p:spPr/>
        <p:txBody>
          <a:bodyPr/>
          <a:lstStyle/>
          <a:p>
            <a:fld id="{CB39D8DA-1826-4567-A290-E545A9ECABC3}" type="slidenum">
              <a:rPr lang="en-US" smtClean="0"/>
              <a:t>8</a:t>
            </a:fld>
            <a:endParaRPr lang="en-US"/>
          </a:p>
        </p:txBody>
      </p:sp>
      <p:sp>
        <p:nvSpPr>
          <p:cNvPr id="10" name="Date Placeholder 9">
            <a:extLst>
              <a:ext uri="{FF2B5EF4-FFF2-40B4-BE49-F238E27FC236}">
                <a16:creationId xmlns:a16="http://schemas.microsoft.com/office/drawing/2014/main" id="{BAC2E10A-4CC9-48FB-A00D-7D3DEA38822F}"/>
              </a:ext>
            </a:extLst>
          </p:cNvPr>
          <p:cNvSpPr>
            <a:spLocks noGrp="1"/>
          </p:cNvSpPr>
          <p:nvPr>
            <p:ph type="dt" sz="half" idx="10"/>
          </p:nvPr>
        </p:nvSpPr>
        <p:spPr/>
        <p:txBody>
          <a:bodyPr/>
          <a:lstStyle/>
          <a:p>
            <a:r>
              <a:rPr lang="en-US"/>
              <a:t>Jul-25</a:t>
            </a:r>
          </a:p>
        </p:txBody>
      </p:sp>
      <p:sp>
        <p:nvSpPr>
          <p:cNvPr id="11" name="Footer Placeholder 10">
            <a:extLst>
              <a:ext uri="{FF2B5EF4-FFF2-40B4-BE49-F238E27FC236}">
                <a16:creationId xmlns:a16="http://schemas.microsoft.com/office/drawing/2014/main" id="{0E4AEBFD-0FA5-4585-B407-651FE431A520}"/>
              </a:ext>
            </a:extLst>
          </p:cNvPr>
          <p:cNvSpPr>
            <a:spLocks noGrp="1"/>
          </p:cNvSpPr>
          <p:nvPr>
            <p:ph type="ftr" sz="quarter" idx="11"/>
          </p:nvPr>
        </p:nvSpPr>
        <p:spPr/>
        <p:txBody>
          <a:bodyPr/>
          <a:lstStyle/>
          <a:p>
            <a:r>
              <a:rPr lang="en-US" sz="1400" b="1" dirty="0"/>
              <a:t>Inventory management system</a:t>
            </a:r>
          </a:p>
        </p:txBody>
      </p:sp>
    </p:spTree>
    <p:extLst>
      <p:ext uri="{BB962C8B-B14F-4D97-AF65-F5344CB8AC3E}">
        <p14:creationId xmlns:p14="http://schemas.microsoft.com/office/powerpoint/2010/main" val="25113461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339A456-9DE0-4AE5-A6B0-E775FAEEFC9A}"/>
              </a:ext>
            </a:extLst>
          </p:cNvPr>
          <p:cNvPicPr>
            <a:picLocks noChangeAspect="1"/>
          </p:cNvPicPr>
          <p:nvPr/>
        </p:nvPicPr>
        <p:blipFill rotWithShape="1">
          <a:blip r:embed="rId2">
            <a:extLst>
              <a:ext uri="{28A0092B-C50C-407E-A947-70E740481C1C}">
                <a14:useLocalDpi xmlns:a14="http://schemas.microsoft.com/office/drawing/2010/main" val="0"/>
              </a:ext>
            </a:extLst>
          </a:blip>
          <a:srcRect l="10664" t="36471" r="41743" b="12011"/>
          <a:stretch/>
        </p:blipFill>
        <p:spPr>
          <a:xfrm>
            <a:off x="5602778" y="3266902"/>
            <a:ext cx="5265984" cy="3009207"/>
          </a:xfrm>
          <a:prstGeom prst="rect">
            <a:avLst/>
          </a:prstGeom>
        </p:spPr>
      </p:pic>
      <p:sp>
        <p:nvSpPr>
          <p:cNvPr id="2" name="Date Placeholder 1">
            <a:extLst>
              <a:ext uri="{FF2B5EF4-FFF2-40B4-BE49-F238E27FC236}">
                <a16:creationId xmlns:a16="http://schemas.microsoft.com/office/drawing/2014/main" id="{4F3B877F-0C79-4B16-9E6C-07FA3D52C4D0}"/>
              </a:ext>
            </a:extLst>
          </p:cNvPr>
          <p:cNvSpPr>
            <a:spLocks noGrp="1"/>
          </p:cNvSpPr>
          <p:nvPr>
            <p:ph type="dt" sz="half" idx="10"/>
          </p:nvPr>
        </p:nvSpPr>
        <p:spPr/>
        <p:txBody>
          <a:bodyPr/>
          <a:lstStyle/>
          <a:p>
            <a:r>
              <a:rPr lang="en-US"/>
              <a:t>Jul-25</a:t>
            </a:r>
          </a:p>
        </p:txBody>
      </p:sp>
      <p:sp>
        <p:nvSpPr>
          <p:cNvPr id="3" name="Footer Placeholder 2">
            <a:extLst>
              <a:ext uri="{FF2B5EF4-FFF2-40B4-BE49-F238E27FC236}">
                <a16:creationId xmlns:a16="http://schemas.microsoft.com/office/drawing/2014/main" id="{ED92AA30-C744-49DC-B1EE-17629DE68388}"/>
              </a:ext>
            </a:extLst>
          </p:cNvPr>
          <p:cNvSpPr>
            <a:spLocks noGrp="1"/>
          </p:cNvSpPr>
          <p:nvPr>
            <p:ph type="ftr" sz="quarter" idx="11"/>
          </p:nvPr>
        </p:nvSpPr>
        <p:spPr/>
        <p:txBody>
          <a:bodyPr/>
          <a:lstStyle/>
          <a:p>
            <a:r>
              <a:rPr lang="en-US" b="1" dirty="0"/>
              <a:t>Inventory management system</a:t>
            </a:r>
          </a:p>
        </p:txBody>
      </p:sp>
      <p:sp>
        <p:nvSpPr>
          <p:cNvPr id="4" name="Slide Number Placeholder 3">
            <a:extLst>
              <a:ext uri="{FF2B5EF4-FFF2-40B4-BE49-F238E27FC236}">
                <a16:creationId xmlns:a16="http://schemas.microsoft.com/office/drawing/2014/main" id="{15388758-8B5B-412B-925B-4AC81E03C0E2}"/>
              </a:ext>
            </a:extLst>
          </p:cNvPr>
          <p:cNvSpPr>
            <a:spLocks noGrp="1"/>
          </p:cNvSpPr>
          <p:nvPr>
            <p:ph type="sldNum" sz="quarter" idx="12"/>
          </p:nvPr>
        </p:nvSpPr>
        <p:spPr/>
        <p:txBody>
          <a:bodyPr/>
          <a:lstStyle/>
          <a:p>
            <a:fld id="{CB39D8DA-1826-4567-A290-E545A9ECABC3}" type="slidenum">
              <a:rPr lang="en-US" smtClean="0"/>
              <a:t>9</a:t>
            </a:fld>
            <a:endParaRPr lang="en-US"/>
          </a:p>
        </p:txBody>
      </p:sp>
      <p:sp>
        <p:nvSpPr>
          <p:cNvPr id="5" name="Rectangle 4">
            <a:extLst>
              <a:ext uri="{FF2B5EF4-FFF2-40B4-BE49-F238E27FC236}">
                <a16:creationId xmlns:a16="http://schemas.microsoft.com/office/drawing/2014/main" id="{0F15B37C-B688-4DAB-967F-1F775878A40B}"/>
              </a:ext>
            </a:extLst>
          </p:cNvPr>
          <p:cNvSpPr/>
          <p:nvPr/>
        </p:nvSpPr>
        <p:spPr>
          <a:xfrm>
            <a:off x="266007" y="382385"/>
            <a:ext cx="11621193" cy="59739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800" dirty="0">
                <a:solidFill>
                  <a:schemeClr val="tx1"/>
                </a:solidFill>
              </a:rPr>
              <a:t>Installation process</a:t>
            </a:r>
          </a:p>
          <a:p>
            <a:endParaRPr lang="en-US" sz="2800" dirty="0">
              <a:solidFill>
                <a:schemeClr val="tx1"/>
              </a:solidFill>
            </a:endParaRPr>
          </a:p>
          <a:p>
            <a:pPr>
              <a:lnSpc>
                <a:spcPct val="250000"/>
              </a:lnSpc>
            </a:pPr>
            <a:r>
              <a:rPr lang="en-US" dirty="0">
                <a:solidFill>
                  <a:schemeClr val="tx1"/>
                </a:solidFill>
              </a:rPr>
              <a:t>Step 1: Download the setup folder from web.</a:t>
            </a:r>
          </a:p>
          <a:p>
            <a:pPr algn="ctr">
              <a:lnSpc>
                <a:spcPct val="250000"/>
              </a:lnSpc>
            </a:pPr>
            <a:r>
              <a:rPr lang="en-US" dirty="0">
                <a:hlinkClick r:id="rId3"/>
              </a:rPr>
              <a:t>MTE Lab Inventory Management Software.exe - Google Drive</a:t>
            </a:r>
            <a:endParaRPr lang="en-US" dirty="0">
              <a:solidFill>
                <a:schemeClr val="tx1"/>
              </a:solidFill>
            </a:endParaRPr>
          </a:p>
          <a:p>
            <a:pPr>
              <a:lnSpc>
                <a:spcPct val="250000"/>
              </a:lnSpc>
            </a:pPr>
            <a:r>
              <a:rPr lang="en-US" dirty="0">
                <a:solidFill>
                  <a:schemeClr val="tx1"/>
                </a:solidFill>
              </a:rPr>
              <a:t>Step 2: Open the setup folder from download directory.</a:t>
            </a:r>
          </a:p>
          <a:p>
            <a:pPr>
              <a:lnSpc>
                <a:spcPct val="250000"/>
              </a:lnSpc>
            </a:pPr>
            <a:endParaRPr lang="en-US" dirty="0">
              <a:solidFill>
                <a:schemeClr val="tx1"/>
              </a:solidFill>
            </a:endParaRPr>
          </a:p>
          <a:p>
            <a:pPr>
              <a:lnSpc>
                <a:spcPct val="250000"/>
              </a:lnSpc>
            </a:pPr>
            <a:endParaRPr lang="en-US" dirty="0">
              <a:solidFill>
                <a:schemeClr val="tx1"/>
              </a:solidFill>
            </a:endParaRPr>
          </a:p>
          <a:p>
            <a:endParaRPr lang="en-US" dirty="0">
              <a:solidFill>
                <a:schemeClr val="tx1"/>
              </a:solidFill>
            </a:endParaRPr>
          </a:p>
        </p:txBody>
      </p:sp>
      <p:pic>
        <p:nvPicPr>
          <p:cNvPr id="7" name="Picture 6">
            <a:extLst>
              <a:ext uri="{FF2B5EF4-FFF2-40B4-BE49-F238E27FC236}">
                <a16:creationId xmlns:a16="http://schemas.microsoft.com/office/drawing/2014/main" id="{A80B7394-BAC1-40C9-9DF8-B2FB5371D6B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217116" y="171057"/>
            <a:ext cx="763818" cy="882846"/>
          </a:xfrm>
          <a:prstGeom prst="rect">
            <a:avLst/>
          </a:prstGeom>
        </p:spPr>
      </p:pic>
      <p:cxnSp>
        <p:nvCxnSpPr>
          <p:cNvPr id="13" name="Straight Arrow Connector 12">
            <a:extLst>
              <a:ext uri="{FF2B5EF4-FFF2-40B4-BE49-F238E27FC236}">
                <a16:creationId xmlns:a16="http://schemas.microsoft.com/office/drawing/2014/main" id="{B07F0F8B-8ADD-4F3F-938E-32D3887F052F}"/>
              </a:ext>
            </a:extLst>
          </p:cNvPr>
          <p:cNvCxnSpPr>
            <a:cxnSpLocks/>
          </p:cNvCxnSpPr>
          <p:nvPr/>
        </p:nvCxnSpPr>
        <p:spPr>
          <a:xfrm>
            <a:off x="5935287" y="3973484"/>
            <a:ext cx="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6220CE86-AA8C-4D3D-8586-FD4B9EFC8BA0}"/>
              </a:ext>
            </a:extLst>
          </p:cNvPr>
          <p:cNvSpPr/>
          <p:nvPr/>
        </p:nvSpPr>
        <p:spPr>
          <a:xfrm>
            <a:off x="5710844" y="4206240"/>
            <a:ext cx="1180407" cy="21613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3518318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884</TotalTime>
  <Words>656</Words>
  <Application>Microsoft Office PowerPoint</Application>
  <PresentationFormat>Widescreen</PresentationFormat>
  <Paragraphs>142</Paragraphs>
  <Slides>20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Arial</vt:lpstr>
      <vt:lpstr>Calibri</vt:lpstr>
      <vt:lpstr>Calibri Light</vt:lpstr>
      <vt:lpstr>Wingdings</vt:lpstr>
      <vt:lpstr>Office Theme</vt:lpstr>
      <vt:lpstr>INVENTORY MANAGEMENT SYSTEM FOR MTE LAB</vt:lpstr>
      <vt:lpstr>PowerPoint Presentation</vt:lpstr>
      <vt:lpstr>PowerPoint Presentation</vt:lpstr>
      <vt:lpstr>PowerPoint Presentation</vt:lpstr>
      <vt:lpstr>PowerPoint Presentation</vt:lpstr>
      <vt:lpstr>PowerPoint Presentation</vt:lpstr>
      <vt:lpstr>Features </vt:lpstr>
      <vt:lpstr>Project progress</vt:lpstr>
      <vt:lpstr>PowerPoint Presentation</vt:lpstr>
      <vt:lpstr>PowerPoint Presentation</vt:lpstr>
      <vt:lpstr>PowerPoint Presentation</vt:lpstr>
      <vt:lpstr>PowerPoint Presentation</vt:lpstr>
      <vt:lpstr>Source code:                                        UI(frontend)</vt:lpstr>
      <vt:lpstr>PowerPoint Presentation</vt:lpstr>
      <vt:lpstr>PowerPoint Presentation</vt:lpstr>
      <vt:lpstr>PowerPoint Presentation</vt:lpstr>
      <vt:lpstr>PowerPoint Presentation</vt:lpstr>
      <vt:lpstr>Future of this project </vt:lpstr>
      <vt:lpstr>ANY QUESTIONS?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Sameer Yamin</dc:creator>
  <cp:lastModifiedBy>Sameer Yamin</cp:lastModifiedBy>
  <cp:revision>52</cp:revision>
  <dcterms:created xsi:type="dcterms:W3CDTF">2022-06-14T19:28:05Z</dcterms:created>
  <dcterms:modified xsi:type="dcterms:W3CDTF">2022-07-25T07:20:15Z</dcterms:modified>
</cp:coreProperties>
</file>